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301" r:id="rId9"/>
    <p:sldId id="268" r:id="rId10"/>
    <p:sldId id="257" r:id="rId11"/>
    <p:sldId id="542" r:id="rId12"/>
    <p:sldId id="543" r:id="rId13"/>
    <p:sldId id="531" r:id="rId14"/>
    <p:sldId id="269" r:id="rId15"/>
    <p:sldId id="275" r:id="rId16"/>
    <p:sldId id="274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image" Target="../media/image2.tiff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image" Target="../media/image2.tiff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77ABE-EAD7-2C47-8C68-72056DBE1C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87607B-47AD-6B47-8CFB-386D64664343}">
      <dgm:prSet phldrT="[Text]"/>
      <dgm:spPr/>
      <dgm:t>
        <a:bodyPr/>
        <a:lstStyle/>
        <a:p>
          <a:r>
            <a:rPr lang="en-US" dirty="0"/>
            <a:t>1. Global Public Goods (GPGs)</a:t>
          </a:r>
        </a:p>
      </dgm:t>
    </dgm:pt>
    <dgm:pt modelId="{065BDCBD-70C3-184C-9AE7-C0B21A918F42}" type="parTrans" cxnId="{A45C50B7-CB9C-AB4E-B1A8-B6DCCD3FEE9F}">
      <dgm:prSet/>
      <dgm:spPr/>
      <dgm:t>
        <a:bodyPr/>
        <a:lstStyle/>
        <a:p>
          <a:endParaRPr lang="en-US"/>
        </a:p>
      </dgm:t>
    </dgm:pt>
    <dgm:pt modelId="{11BD0F2C-4435-B344-9595-3B6AAEDFDC46}" type="sibTrans" cxnId="{A45C50B7-CB9C-AB4E-B1A8-B6DCCD3FEE9F}">
      <dgm:prSet/>
      <dgm:spPr/>
      <dgm:t>
        <a:bodyPr/>
        <a:lstStyle/>
        <a:p>
          <a:endParaRPr lang="en-US"/>
        </a:p>
      </dgm:t>
    </dgm:pt>
    <dgm:pt modelId="{9A1E246A-CDE3-5340-BFA0-93FAFFBEFFA4}">
      <dgm:prSet phldrT="[Text]"/>
      <dgm:spPr/>
      <dgm:t>
        <a:bodyPr/>
        <a:lstStyle/>
        <a:p>
          <a:r>
            <a:rPr lang="en-US" dirty="0"/>
            <a:t>2. Structural Coupling between Science &amp; Politics</a:t>
          </a:r>
        </a:p>
      </dgm:t>
    </dgm:pt>
    <dgm:pt modelId="{8751BDE8-6813-2544-BB59-8DA30E8208C8}" type="parTrans" cxnId="{998AEF57-4FFD-FC4D-9C52-7D8395FF9214}">
      <dgm:prSet/>
      <dgm:spPr/>
      <dgm:t>
        <a:bodyPr/>
        <a:lstStyle/>
        <a:p>
          <a:endParaRPr lang="en-US"/>
        </a:p>
      </dgm:t>
    </dgm:pt>
    <dgm:pt modelId="{F6F01A35-2C3E-1C4B-B383-0413F4485030}" type="sibTrans" cxnId="{998AEF57-4FFD-FC4D-9C52-7D8395FF9214}">
      <dgm:prSet/>
      <dgm:spPr/>
      <dgm:t>
        <a:bodyPr/>
        <a:lstStyle/>
        <a:p>
          <a:endParaRPr lang="en-US"/>
        </a:p>
      </dgm:t>
    </dgm:pt>
    <dgm:pt modelId="{476447B8-CC51-9C4D-8673-4B26AF90123F}">
      <dgm:prSet phldrT="[Text]"/>
      <dgm:spPr/>
      <dgm:t>
        <a:bodyPr/>
        <a:lstStyle/>
        <a:p>
          <a:r>
            <a:rPr lang="en-US" dirty="0"/>
            <a:t>3. Coping with a Surplus of “Evidence”</a:t>
          </a:r>
        </a:p>
      </dgm:t>
    </dgm:pt>
    <dgm:pt modelId="{48F6D009-7986-C74B-B389-95E0F50C80A0}" type="parTrans" cxnId="{0624A6C2-F51D-2144-A7D8-36459B23EF4F}">
      <dgm:prSet/>
      <dgm:spPr/>
      <dgm:t>
        <a:bodyPr/>
        <a:lstStyle/>
        <a:p>
          <a:endParaRPr lang="en-US"/>
        </a:p>
      </dgm:t>
    </dgm:pt>
    <dgm:pt modelId="{05955AD5-5EAC-0241-9C01-C0EE17F696BA}" type="sibTrans" cxnId="{0624A6C2-F51D-2144-A7D8-36459B23EF4F}">
      <dgm:prSet/>
      <dgm:spPr/>
      <dgm:t>
        <a:bodyPr/>
        <a:lstStyle/>
        <a:p>
          <a:endParaRPr lang="en-US"/>
        </a:p>
      </dgm:t>
    </dgm:pt>
    <dgm:pt modelId="{E1093456-8E57-7B4A-906D-AE2B4AEC6B57}" type="pres">
      <dgm:prSet presAssocID="{FA877ABE-EAD7-2C47-8C68-72056DBE1C7E}" presName="diagram" presStyleCnt="0">
        <dgm:presLayoutVars>
          <dgm:dir/>
          <dgm:resizeHandles val="exact"/>
        </dgm:presLayoutVars>
      </dgm:prSet>
      <dgm:spPr/>
    </dgm:pt>
    <dgm:pt modelId="{A6617812-03EF-124E-9435-FE005E37E8AF}" type="pres">
      <dgm:prSet presAssocID="{3087607B-47AD-6B47-8CFB-386D64664343}" presName="node" presStyleLbl="node1" presStyleIdx="0" presStyleCnt="3">
        <dgm:presLayoutVars>
          <dgm:bulletEnabled val="1"/>
        </dgm:presLayoutVars>
      </dgm:prSet>
      <dgm:spPr/>
    </dgm:pt>
    <dgm:pt modelId="{9552F35F-89BA-3345-AD1B-7C8333AF35C8}" type="pres">
      <dgm:prSet presAssocID="{11BD0F2C-4435-B344-9595-3B6AAEDFDC46}" presName="sibTrans" presStyleCnt="0"/>
      <dgm:spPr/>
    </dgm:pt>
    <dgm:pt modelId="{63128B00-18AB-2C49-B2DB-4F046025918D}" type="pres">
      <dgm:prSet presAssocID="{9A1E246A-CDE3-5340-BFA0-93FAFFBEFFA4}" presName="node" presStyleLbl="node1" presStyleIdx="1" presStyleCnt="3">
        <dgm:presLayoutVars>
          <dgm:bulletEnabled val="1"/>
        </dgm:presLayoutVars>
      </dgm:prSet>
      <dgm:spPr/>
    </dgm:pt>
    <dgm:pt modelId="{0F10F8E0-48BE-A04C-935E-65428DE26663}" type="pres">
      <dgm:prSet presAssocID="{F6F01A35-2C3E-1C4B-B383-0413F4485030}" presName="sibTrans" presStyleCnt="0"/>
      <dgm:spPr/>
    </dgm:pt>
    <dgm:pt modelId="{E3BED626-019D-E948-AA7F-25E37CDC34F7}" type="pres">
      <dgm:prSet presAssocID="{476447B8-CC51-9C4D-8673-4B26AF90123F}" presName="node" presStyleLbl="node1" presStyleIdx="2" presStyleCnt="3">
        <dgm:presLayoutVars>
          <dgm:bulletEnabled val="1"/>
        </dgm:presLayoutVars>
      </dgm:prSet>
      <dgm:spPr/>
    </dgm:pt>
  </dgm:ptLst>
  <dgm:cxnLst>
    <dgm:cxn modelId="{F7F2E30B-DFC9-8349-9F5E-3478F9B34237}" type="presOf" srcId="{476447B8-CC51-9C4D-8673-4B26AF90123F}" destId="{E3BED626-019D-E948-AA7F-25E37CDC34F7}" srcOrd="0" destOrd="0" presId="urn:microsoft.com/office/officeart/2005/8/layout/default"/>
    <dgm:cxn modelId="{11F05925-6E78-034E-AB5B-1E4AC698967A}" type="presOf" srcId="{9A1E246A-CDE3-5340-BFA0-93FAFFBEFFA4}" destId="{63128B00-18AB-2C49-B2DB-4F046025918D}" srcOrd="0" destOrd="0" presId="urn:microsoft.com/office/officeart/2005/8/layout/default"/>
    <dgm:cxn modelId="{998AEF57-4FFD-FC4D-9C52-7D8395FF9214}" srcId="{FA877ABE-EAD7-2C47-8C68-72056DBE1C7E}" destId="{9A1E246A-CDE3-5340-BFA0-93FAFFBEFFA4}" srcOrd="1" destOrd="0" parTransId="{8751BDE8-6813-2544-BB59-8DA30E8208C8}" sibTransId="{F6F01A35-2C3E-1C4B-B383-0413F4485030}"/>
    <dgm:cxn modelId="{8CF25FA8-0BAC-8647-9728-B35F37F31FF4}" type="presOf" srcId="{FA877ABE-EAD7-2C47-8C68-72056DBE1C7E}" destId="{E1093456-8E57-7B4A-906D-AE2B4AEC6B57}" srcOrd="0" destOrd="0" presId="urn:microsoft.com/office/officeart/2005/8/layout/default"/>
    <dgm:cxn modelId="{A45C50B7-CB9C-AB4E-B1A8-B6DCCD3FEE9F}" srcId="{FA877ABE-EAD7-2C47-8C68-72056DBE1C7E}" destId="{3087607B-47AD-6B47-8CFB-386D64664343}" srcOrd="0" destOrd="0" parTransId="{065BDCBD-70C3-184C-9AE7-C0B21A918F42}" sibTransId="{11BD0F2C-4435-B344-9595-3B6AAEDFDC46}"/>
    <dgm:cxn modelId="{0624A6C2-F51D-2144-A7D8-36459B23EF4F}" srcId="{FA877ABE-EAD7-2C47-8C68-72056DBE1C7E}" destId="{476447B8-CC51-9C4D-8673-4B26AF90123F}" srcOrd="2" destOrd="0" parTransId="{48F6D009-7986-C74B-B389-95E0F50C80A0}" sibTransId="{05955AD5-5EAC-0241-9C01-C0EE17F696BA}"/>
    <dgm:cxn modelId="{E668A6D9-3B3F-8C43-B4FF-C8D8C28890B0}" type="presOf" srcId="{3087607B-47AD-6B47-8CFB-386D64664343}" destId="{A6617812-03EF-124E-9435-FE005E37E8AF}" srcOrd="0" destOrd="0" presId="urn:microsoft.com/office/officeart/2005/8/layout/default"/>
    <dgm:cxn modelId="{718D68BB-423C-A040-811C-97FDB73541A6}" type="presParOf" srcId="{E1093456-8E57-7B4A-906D-AE2B4AEC6B57}" destId="{A6617812-03EF-124E-9435-FE005E37E8AF}" srcOrd="0" destOrd="0" presId="urn:microsoft.com/office/officeart/2005/8/layout/default"/>
    <dgm:cxn modelId="{70B01909-BA24-A14A-B01D-E6F3EBBDCE0C}" type="presParOf" srcId="{E1093456-8E57-7B4A-906D-AE2B4AEC6B57}" destId="{9552F35F-89BA-3345-AD1B-7C8333AF35C8}" srcOrd="1" destOrd="0" presId="urn:microsoft.com/office/officeart/2005/8/layout/default"/>
    <dgm:cxn modelId="{8868A1C0-B237-7F4A-BF06-A9B2259ADF3B}" type="presParOf" srcId="{E1093456-8E57-7B4A-906D-AE2B4AEC6B57}" destId="{63128B00-18AB-2C49-B2DB-4F046025918D}" srcOrd="2" destOrd="0" presId="urn:microsoft.com/office/officeart/2005/8/layout/default"/>
    <dgm:cxn modelId="{49777A37-2ACD-7A4B-80F4-4136AB103D0F}" type="presParOf" srcId="{E1093456-8E57-7B4A-906D-AE2B4AEC6B57}" destId="{0F10F8E0-48BE-A04C-935E-65428DE26663}" srcOrd="3" destOrd="0" presId="urn:microsoft.com/office/officeart/2005/8/layout/default"/>
    <dgm:cxn modelId="{AF567D79-861F-244E-A573-5EFCB246A721}" type="presParOf" srcId="{E1093456-8E57-7B4A-906D-AE2B4AEC6B57}" destId="{E3BED626-019D-E948-AA7F-25E37CDC34F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9B8540-A1B6-E64E-8217-6E7DBA489524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28D6A5-4982-FD46-AFF9-4953881CE2AF}">
      <dgm:prSet phldrT="[Text]"/>
      <dgm:spPr/>
      <dgm:t>
        <a:bodyPr/>
        <a:lstStyle/>
        <a:p>
          <a:r>
            <a:rPr lang="en-US" dirty="0"/>
            <a:t>Polycentric governance</a:t>
          </a:r>
        </a:p>
      </dgm:t>
    </dgm:pt>
    <dgm:pt modelId="{439D60E8-DA1A-A844-ACCB-E6C7FAAD5113}" type="parTrans" cxnId="{9AC1A126-56B8-AE4C-A1A5-2C60C5A9CD6C}">
      <dgm:prSet/>
      <dgm:spPr/>
      <dgm:t>
        <a:bodyPr/>
        <a:lstStyle/>
        <a:p>
          <a:endParaRPr lang="en-US"/>
        </a:p>
      </dgm:t>
    </dgm:pt>
    <dgm:pt modelId="{092A8A20-EB64-8041-BBA7-5F70D446F31E}" type="sibTrans" cxnId="{9AC1A126-56B8-AE4C-A1A5-2C60C5A9CD6C}">
      <dgm:prSet/>
      <dgm:spPr/>
      <dgm:t>
        <a:bodyPr/>
        <a:lstStyle/>
        <a:p>
          <a:endParaRPr lang="en-US"/>
        </a:p>
      </dgm:t>
    </dgm:pt>
    <dgm:pt modelId="{5780536E-9194-E440-884B-B89FA796C577}">
      <dgm:prSet phldrT="[Text]"/>
      <dgm:spPr/>
      <dgm:t>
        <a:bodyPr/>
        <a:lstStyle/>
        <a:p>
          <a:r>
            <a:rPr lang="en-US" dirty="0"/>
            <a:t>National Ministry of Education</a:t>
          </a:r>
        </a:p>
      </dgm:t>
    </dgm:pt>
    <dgm:pt modelId="{0C9D8CE7-3C78-7F47-8C18-FA1E66146766}" type="parTrans" cxnId="{4B97936F-A6B0-7049-A00D-D0CE428B4485}">
      <dgm:prSet/>
      <dgm:spPr/>
      <dgm:t>
        <a:bodyPr/>
        <a:lstStyle/>
        <a:p>
          <a:endParaRPr lang="en-US"/>
        </a:p>
      </dgm:t>
    </dgm:pt>
    <dgm:pt modelId="{1160AF2C-2B58-FA4C-91AF-4DBD24209835}" type="sibTrans" cxnId="{4B97936F-A6B0-7049-A00D-D0CE428B4485}">
      <dgm:prSet/>
      <dgm:spPr/>
      <dgm:t>
        <a:bodyPr/>
        <a:lstStyle/>
        <a:p>
          <a:endParaRPr lang="en-US"/>
        </a:p>
      </dgm:t>
    </dgm:pt>
    <dgm:pt modelId="{D010C5D5-DA7B-084B-AAEE-D372AA1F7ED5}">
      <dgm:prSet phldrT="[Text]"/>
      <dgm:spPr/>
      <dgm:t>
        <a:bodyPr/>
        <a:lstStyle/>
        <a:p>
          <a:r>
            <a:rPr lang="en-US" dirty="0"/>
            <a:t>OECD/</a:t>
          </a:r>
        </a:p>
        <a:p>
          <a:r>
            <a:rPr lang="en-US" dirty="0"/>
            <a:t>World Bank</a:t>
          </a:r>
        </a:p>
      </dgm:t>
    </dgm:pt>
    <dgm:pt modelId="{C73D1FB8-70CB-A24C-8D69-4B0D6E7AF17C}" type="parTrans" cxnId="{C9D13E75-6757-8849-AC25-7AE0737374A6}">
      <dgm:prSet/>
      <dgm:spPr/>
      <dgm:t>
        <a:bodyPr/>
        <a:lstStyle/>
        <a:p>
          <a:endParaRPr lang="en-US"/>
        </a:p>
      </dgm:t>
    </dgm:pt>
    <dgm:pt modelId="{38A9C0F9-113B-EB42-BF22-BEE35815D3AB}" type="sibTrans" cxnId="{C9D13E75-6757-8849-AC25-7AE0737374A6}">
      <dgm:prSet/>
      <dgm:spPr/>
      <dgm:t>
        <a:bodyPr/>
        <a:lstStyle/>
        <a:p>
          <a:endParaRPr lang="en-US"/>
        </a:p>
      </dgm:t>
    </dgm:pt>
    <dgm:pt modelId="{BA2CA505-FDBA-3341-893A-DC86A195AA6F}">
      <dgm:prSet phldrT="[Text]"/>
      <dgm:spPr/>
      <dgm:t>
        <a:bodyPr/>
        <a:lstStyle/>
        <a:p>
          <a:r>
            <a:rPr lang="en-US" dirty="0"/>
            <a:t>Interest Groups (private sector, civil society, etc.)</a:t>
          </a:r>
        </a:p>
      </dgm:t>
    </dgm:pt>
    <dgm:pt modelId="{6100CEC2-BF8B-8C44-9DDC-8B6CDE2B5593}" type="parTrans" cxnId="{FDDC4045-B549-CA4C-BEC4-A42867D6E1E2}">
      <dgm:prSet/>
      <dgm:spPr/>
      <dgm:t>
        <a:bodyPr/>
        <a:lstStyle/>
        <a:p>
          <a:endParaRPr lang="en-US"/>
        </a:p>
      </dgm:t>
    </dgm:pt>
    <dgm:pt modelId="{A666EB4C-435D-AF41-903D-EBD962DA6759}" type="sibTrans" cxnId="{FDDC4045-B549-CA4C-BEC4-A42867D6E1E2}">
      <dgm:prSet/>
      <dgm:spPr/>
      <dgm:t>
        <a:bodyPr/>
        <a:lstStyle/>
        <a:p>
          <a:endParaRPr lang="en-US"/>
        </a:p>
      </dgm:t>
    </dgm:pt>
    <dgm:pt modelId="{9CF03586-F277-354F-8F4A-7FE2578845F9}">
      <dgm:prSet phldrT="[Text]"/>
      <dgm:spPr/>
      <dgm:t>
        <a:bodyPr/>
        <a:lstStyle/>
        <a:p>
          <a:r>
            <a:rPr lang="en-US" dirty="0"/>
            <a:t>National Cabinet/</a:t>
          </a:r>
        </a:p>
        <a:p>
          <a:r>
            <a:rPr lang="en-US" dirty="0"/>
            <a:t>Presidential Office</a:t>
          </a:r>
        </a:p>
      </dgm:t>
    </dgm:pt>
    <dgm:pt modelId="{A5E69F77-7747-9347-9BA6-7DADE5305883}" type="parTrans" cxnId="{356FAC3A-C692-984F-9925-1EABEEA73E0D}">
      <dgm:prSet/>
      <dgm:spPr/>
      <dgm:t>
        <a:bodyPr/>
        <a:lstStyle/>
        <a:p>
          <a:endParaRPr lang="en-US"/>
        </a:p>
      </dgm:t>
    </dgm:pt>
    <dgm:pt modelId="{A1F70F22-6844-8B4C-976B-5DFC94EF57ED}" type="sibTrans" cxnId="{356FAC3A-C692-984F-9925-1EABEEA73E0D}">
      <dgm:prSet/>
      <dgm:spPr/>
      <dgm:t>
        <a:bodyPr/>
        <a:lstStyle/>
        <a:p>
          <a:endParaRPr lang="en-US"/>
        </a:p>
      </dgm:t>
    </dgm:pt>
    <dgm:pt modelId="{3225BB5B-BDC2-094B-A263-9DB73FC3792A}" type="pres">
      <dgm:prSet presAssocID="{AB9B8540-A1B6-E64E-8217-6E7DBA489524}" presName="composite" presStyleCnt="0">
        <dgm:presLayoutVars>
          <dgm:chMax val="1"/>
          <dgm:dir/>
          <dgm:resizeHandles val="exact"/>
        </dgm:presLayoutVars>
      </dgm:prSet>
      <dgm:spPr/>
    </dgm:pt>
    <dgm:pt modelId="{17BD8FAD-6773-E248-88E6-F6E1BE37AAE1}" type="pres">
      <dgm:prSet presAssocID="{AB9B8540-A1B6-E64E-8217-6E7DBA489524}" presName="radial" presStyleCnt="0">
        <dgm:presLayoutVars>
          <dgm:animLvl val="ctr"/>
        </dgm:presLayoutVars>
      </dgm:prSet>
      <dgm:spPr/>
    </dgm:pt>
    <dgm:pt modelId="{BC7F346A-3D67-2444-AAF5-9FFEFD68858C}" type="pres">
      <dgm:prSet presAssocID="{D228D6A5-4982-FD46-AFF9-4953881CE2AF}" presName="centerShape" presStyleLbl="vennNode1" presStyleIdx="0" presStyleCnt="5"/>
      <dgm:spPr/>
    </dgm:pt>
    <dgm:pt modelId="{4A716074-3A48-FF4B-B6D5-32D426888D37}" type="pres">
      <dgm:prSet presAssocID="{5780536E-9194-E440-884B-B89FA796C577}" presName="node" presStyleLbl="vennNode1" presStyleIdx="1" presStyleCnt="5">
        <dgm:presLayoutVars>
          <dgm:bulletEnabled val="1"/>
        </dgm:presLayoutVars>
      </dgm:prSet>
      <dgm:spPr/>
    </dgm:pt>
    <dgm:pt modelId="{C825FA38-C991-6F40-943F-944757D10411}" type="pres">
      <dgm:prSet presAssocID="{D010C5D5-DA7B-084B-AAEE-D372AA1F7ED5}" presName="node" presStyleLbl="vennNode1" presStyleIdx="2" presStyleCnt="5">
        <dgm:presLayoutVars>
          <dgm:bulletEnabled val="1"/>
        </dgm:presLayoutVars>
      </dgm:prSet>
      <dgm:spPr/>
    </dgm:pt>
    <dgm:pt modelId="{ED3A6A24-9848-FD48-BB38-A2637BD982BB}" type="pres">
      <dgm:prSet presAssocID="{BA2CA505-FDBA-3341-893A-DC86A195AA6F}" presName="node" presStyleLbl="vennNode1" presStyleIdx="3" presStyleCnt="5">
        <dgm:presLayoutVars>
          <dgm:bulletEnabled val="1"/>
        </dgm:presLayoutVars>
      </dgm:prSet>
      <dgm:spPr/>
    </dgm:pt>
    <dgm:pt modelId="{33C399DF-2BF5-6148-8B02-E0CA63E45FF4}" type="pres">
      <dgm:prSet presAssocID="{9CF03586-F277-354F-8F4A-7FE2578845F9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9AC1A126-56B8-AE4C-A1A5-2C60C5A9CD6C}" srcId="{AB9B8540-A1B6-E64E-8217-6E7DBA489524}" destId="{D228D6A5-4982-FD46-AFF9-4953881CE2AF}" srcOrd="0" destOrd="0" parTransId="{439D60E8-DA1A-A844-ACCB-E6C7FAAD5113}" sibTransId="{092A8A20-EB64-8041-BBA7-5F70D446F31E}"/>
    <dgm:cxn modelId="{FF56832D-589D-C44B-B92F-6F710D578602}" type="presOf" srcId="{AB9B8540-A1B6-E64E-8217-6E7DBA489524}" destId="{3225BB5B-BDC2-094B-A263-9DB73FC3792A}" srcOrd="0" destOrd="0" presId="urn:microsoft.com/office/officeart/2005/8/layout/radial3"/>
    <dgm:cxn modelId="{356FAC3A-C692-984F-9925-1EABEEA73E0D}" srcId="{D228D6A5-4982-FD46-AFF9-4953881CE2AF}" destId="{9CF03586-F277-354F-8F4A-7FE2578845F9}" srcOrd="3" destOrd="0" parTransId="{A5E69F77-7747-9347-9BA6-7DADE5305883}" sibTransId="{A1F70F22-6844-8B4C-976B-5DFC94EF57ED}"/>
    <dgm:cxn modelId="{FDDC4045-B549-CA4C-BEC4-A42867D6E1E2}" srcId="{D228D6A5-4982-FD46-AFF9-4953881CE2AF}" destId="{BA2CA505-FDBA-3341-893A-DC86A195AA6F}" srcOrd="2" destOrd="0" parTransId="{6100CEC2-BF8B-8C44-9DDC-8B6CDE2B5593}" sibTransId="{A666EB4C-435D-AF41-903D-EBD962DA6759}"/>
    <dgm:cxn modelId="{FD467E55-1243-A241-8CF2-EAD4677E9D97}" type="presOf" srcId="{BA2CA505-FDBA-3341-893A-DC86A195AA6F}" destId="{ED3A6A24-9848-FD48-BB38-A2637BD982BB}" srcOrd="0" destOrd="0" presId="urn:microsoft.com/office/officeart/2005/8/layout/radial3"/>
    <dgm:cxn modelId="{4B97936F-A6B0-7049-A00D-D0CE428B4485}" srcId="{D228D6A5-4982-FD46-AFF9-4953881CE2AF}" destId="{5780536E-9194-E440-884B-B89FA796C577}" srcOrd="0" destOrd="0" parTransId="{0C9D8CE7-3C78-7F47-8C18-FA1E66146766}" sibTransId="{1160AF2C-2B58-FA4C-91AF-4DBD24209835}"/>
    <dgm:cxn modelId="{AE7D9D6F-1787-3444-844D-D13E2134AA0D}" type="presOf" srcId="{D010C5D5-DA7B-084B-AAEE-D372AA1F7ED5}" destId="{C825FA38-C991-6F40-943F-944757D10411}" srcOrd="0" destOrd="0" presId="urn:microsoft.com/office/officeart/2005/8/layout/radial3"/>
    <dgm:cxn modelId="{C9D13E75-6757-8849-AC25-7AE0737374A6}" srcId="{D228D6A5-4982-FD46-AFF9-4953881CE2AF}" destId="{D010C5D5-DA7B-084B-AAEE-D372AA1F7ED5}" srcOrd="1" destOrd="0" parTransId="{C73D1FB8-70CB-A24C-8D69-4B0D6E7AF17C}" sibTransId="{38A9C0F9-113B-EB42-BF22-BEE35815D3AB}"/>
    <dgm:cxn modelId="{EECE2E97-2534-6D41-95C8-69303D6F77BA}" type="presOf" srcId="{5780536E-9194-E440-884B-B89FA796C577}" destId="{4A716074-3A48-FF4B-B6D5-32D426888D37}" srcOrd="0" destOrd="0" presId="urn:microsoft.com/office/officeart/2005/8/layout/radial3"/>
    <dgm:cxn modelId="{FCC89DE2-867E-2949-AE29-C1414FC36480}" type="presOf" srcId="{D228D6A5-4982-FD46-AFF9-4953881CE2AF}" destId="{BC7F346A-3D67-2444-AAF5-9FFEFD68858C}" srcOrd="0" destOrd="0" presId="urn:microsoft.com/office/officeart/2005/8/layout/radial3"/>
    <dgm:cxn modelId="{21BACDE2-06B1-A34B-899E-670435FA8C8A}" type="presOf" srcId="{9CF03586-F277-354F-8F4A-7FE2578845F9}" destId="{33C399DF-2BF5-6148-8B02-E0CA63E45FF4}" srcOrd="0" destOrd="0" presId="urn:microsoft.com/office/officeart/2005/8/layout/radial3"/>
    <dgm:cxn modelId="{A721A0E2-E001-3A47-BDF5-CD82F85CCF76}" type="presParOf" srcId="{3225BB5B-BDC2-094B-A263-9DB73FC3792A}" destId="{17BD8FAD-6773-E248-88E6-F6E1BE37AAE1}" srcOrd="0" destOrd="0" presId="urn:microsoft.com/office/officeart/2005/8/layout/radial3"/>
    <dgm:cxn modelId="{202A02E0-00A4-D142-8E12-C64C3B90990B}" type="presParOf" srcId="{17BD8FAD-6773-E248-88E6-F6E1BE37AAE1}" destId="{BC7F346A-3D67-2444-AAF5-9FFEFD68858C}" srcOrd="0" destOrd="0" presId="urn:microsoft.com/office/officeart/2005/8/layout/radial3"/>
    <dgm:cxn modelId="{6F26C04B-C2CC-EF4C-B820-BB90D83CF962}" type="presParOf" srcId="{17BD8FAD-6773-E248-88E6-F6E1BE37AAE1}" destId="{4A716074-3A48-FF4B-B6D5-32D426888D37}" srcOrd="1" destOrd="0" presId="urn:microsoft.com/office/officeart/2005/8/layout/radial3"/>
    <dgm:cxn modelId="{8C600569-A10E-6643-A83A-DDF2AEF524C1}" type="presParOf" srcId="{17BD8FAD-6773-E248-88E6-F6E1BE37AAE1}" destId="{C825FA38-C991-6F40-943F-944757D10411}" srcOrd="2" destOrd="0" presId="urn:microsoft.com/office/officeart/2005/8/layout/radial3"/>
    <dgm:cxn modelId="{F27542B6-0663-FA43-8B1F-9929249C8016}" type="presParOf" srcId="{17BD8FAD-6773-E248-88E6-F6E1BE37AAE1}" destId="{ED3A6A24-9848-FD48-BB38-A2637BD982BB}" srcOrd="3" destOrd="0" presId="urn:microsoft.com/office/officeart/2005/8/layout/radial3"/>
    <dgm:cxn modelId="{456BE80A-5C13-0646-B5EB-33A8E6DADFF8}" type="presParOf" srcId="{17BD8FAD-6773-E248-88E6-F6E1BE37AAE1}" destId="{33C399DF-2BF5-6148-8B02-E0CA63E45FF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24FA8-6BA9-6544-90B8-94D330727A9D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22E72-A7F7-BC49-BF4C-812A744B1916}">
      <dgm:prSet phldrT="[Text]"/>
      <dgm:spPr/>
      <dgm:t>
        <a:bodyPr/>
        <a:lstStyle/>
        <a:p>
          <a:r>
            <a:rPr lang="en-US" dirty="0" err="1"/>
            <a:t>decontexualization</a:t>
          </a:r>
          <a:endParaRPr lang="en-US" dirty="0"/>
        </a:p>
      </dgm:t>
    </dgm:pt>
    <dgm:pt modelId="{D472CA71-FA35-A44C-96F2-017AF32D178F}" type="parTrans" cxnId="{35C22860-A9AC-CC43-A9BA-CD2B6B8D4B6A}">
      <dgm:prSet/>
      <dgm:spPr/>
      <dgm:t>
        <a:bodyPr/>
        <a:lstStyle/>
        <a:p>
          <a:endParaRPr lang="en-US"/>
        </a:p>
      </dgm:t>
    </dgm:pt>
    <dgm:pt modelId="{F07D7E5B-F5A8-A140-92D1-390C5942362F}" type="sibTrans" cxnId="{35C22860-A9AC-CC43-A9BA-CD2B6B8D4B6A}">
      <dgm:prSet/>
      <dgm:spPr/>
      <dgm:t>
        <a:bodyPr/>
        <a:lstStyle/>
        <a:p>
          <a:endParaRPr lang="en-US"/>
        </a:p>
      </dgm:t>
    </dgm:pt>
    <dgm:pt modelId="{3633B7FB-C311-0D42-9A95-218D19EB6365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recontextualization</a:t>
          </a:r>
        </a:p>
      </dgm:t>
    </dgm:pt>
    <dgm:pt modelId="{30FE3927-B7DC-784A-B7B7-C4DB2749E509}" type="parTrans" cxnId="{69C19C5E-01E8-DE4C-9CE5-09889B722E3E}">
      <dgm:prSet/>
      <dgm:spPr/>
      <dgm:t>
        <a:bodyPr/>
        <a:lstStyle/>
        <a:p>
          <a:endParaRPr lang="en-US"/>
        </a:p>
      </dgm:t>
    </dgm:pt>
    <dgm:pt modelId="{83CB964B-DA13-774C-9080-51924D9B43AB}" type="sibTrans" cxnId="{69C19C5E-01E8-DE4C-9CE5-09889B722E3E}">
      <dgm:prSet/>
      <dgm:spPr/>
      <dgm:t>
        <a:bodyPr/>
        <a:lstStyle/>
        <a:p>
          <a:endParaRPr lang="en-US"/>
        </a:p>
      </dgm:t>
    </dgm:pt>
    <dgm:pt modelId="{8A5A8D2A-6958-394C-BAB9-B0082E16B077}">
      <dgm:prSet phldrT="[Text]"/>
      <dgm:spPr/>
      <dgm:t>
        <a:bodyPr/>
        <a:lstStyle/>
        <a:p>
          <a:r>
            <a:rPr lang="en-US" dirty="0"/>
            <a:t>For political usage</a:t>
          </a:r>
        </a:p>
      </dgm:t>
    </dgm:pt>
    <dgm:pt modelId="{7B2406D9-DA18-3642-B9C2-6C08A5644FC9}" type="parTrans" cxnId="{9B50687C-EEFE-0F48-9507-1D1397006191}">
      <dgm:prSet/>
      <dgm:spPr/>
      <dgm:t>
        <a:bodyPr/>
        <a:lstStyle/>
        <a:p>
          <a:endParaRPr lang="en-US"/>
        </a:p>
      </dgm:t>
    </dgm:pt>
    <dgm:pt modelId="{408DBB5A-4F2A-C347-99F2-9F3BB2B2ACD6}" type="sibTrans" cxnId="{9B50687C-EEFE-0F48-9507-1D1397006191}">
      <dgm:prSet/>
      <dgm:spPr/>
      <dgm:t>
        <a:bodyPr/>
        <a:lstStyle/>
        <a:p>
          <a:endParaRPr lang="en-US"/>
        </a:p>
      </dgm:t>
    </dgm:pt>
    <dgm:pt modelId="{F833474A-C7BC-EB42-BF4C-937635C11FCB}" type="pres">
      <dgm:prSet presAssocID="{ACE24FA8-6BA9-6544-90B8-94D330727A9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4C4D1C9-91A0-CB4D-90CB-A2B5A49B86A9}" type="pres">
      <dgm:prSet presAssocID="{B0222E72-A7F7-BC49-BF4C-812A744B1916}" presName="Accent1" presStyleCnt="0"/>
      <dgm:spPr/>
    </dgm:pt>
    <dgm:pt modelId="{EB5F4E0F-4A22-0741-BA33-2E5602F44ECE}" type="pres">
      <dgm:prSet presAssocID="{B0222E72-A7F7-BC49-BF4C-812A744B1916}" presName="Accent" presStyleLbl="node1" presStyleIdx="0" presStyleCnt="3"/>
      <dgm:spPr/>
    </dgm:pt>
    <dgm:pt modelId="{12B12380-AD24-C74C-BCDF-83FE82D09980}" type="pres">
      <dgm:prSet presAssocID="{B0222E72-A7F7-BC49-BF4C-812A744B191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B1CAD05-94B2-254E-8FBD-2E3DEDB2CB88}" type="pres">
      <dgm:prSet presAssocID="{3633B7FB-C311-0D42-9A95-218D19EB6365}" presName="Accent2" presStyleCnt="0"/>
      <dgm:spPr/>
    </dgm:pt>
    <dgm:pt modelId="{C7437452-9327-B34E-A702-558DAFA4C3D5}" type="pres">
      <dgm:prSet presAssocID="{3633B7FB-C311-0D42-9A95-218D19EB6365}" presName="Accent" presStyleLbl="node1" presStyleIdx="1" presStyleCnt="3"/>
      <dgm:spPr/>
    </dgm:pt>
    <dgm:pt modelId="{54B85744-3486-7F4C-AE52-8961A6780A62}" type="pres">
      <dgm:prSet presAssocID="{3633B7FB-C311-0D42-9A95-218D19EB636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4D0BC63-9229-804C-8761-84B98B08DAA9}" type="pres">
      <dgm:prSet presAssocID="{8A5A8D2A-6958-394C-BAB9-B0082E16B077}" presName="Accent3" presStyleCnt="0"/>
      <dgm:spPr/>
    </dgm:pt>
    <dgm:pt modelId="{C5452580-4FAA-1A4D-9981-1344763C8384}" type="pres">
      <dgm:prSet presAssocID="{8A5A8D2A-6958-394C-BAB9-B0082E16B077}" presName="Accent" presStyleLbl="node1" presStyleIdx="2" presStyleCnt="3"/>
      <dgm:spPr/>
    </dgm:pt>
    <dgm:pt modelId="{FE6F2D3D-B02A-2C42-BD27-EB74021B296A}" type="pres">
      <dgm:prSet presAssocID="{8A5A8D2A-6958-394C-BAB9-B0082E16B07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E09724C-CD8E-7E4D-8020-BEE1D9121BCA}" type="presOf" srcId="{3633B7FB-C311-0D42-9A95-218D19EB6365}" destId="{54B85744-3486-7F4C-AE52-8961A6780A62}" srcOrd="0" destOrd="0" presId="urn:microsoft.com/office/officeart/2009/layout/CircleArrowProcess"/>
    <dgm:cxn modelId="{69C19C5E-01E8-DE4C-9CE5-09889B722E3E}" srcId="{ACE24FA8-6BA9-6544-90B8-94D330727A9D}" destId="{3633B7FB-C311-0D42-9A95-218D19EB6365}" srcOrd="1" destOrd="0" parTransId="{30FE3927-B7DC-784A-B7B7-C4DB2749E509}" sibTransId="{83CB964B-DA13-774C-9080-51924D9B43AB}"/>
    <dgm:cxn modelId="{35C22860-A9AC-CC43-A9BA-CD2B6B8D4B6A}" srcId="{ACE24FA8-6BA9-6544-90B8-94D330727A9D}" destId="{B0222E72-A7F7-BC49-BF4C-812A744B1916}" srcOrd="0" destOrd="0" parTransId="{D472CA71-FA35-A44C-96F2-017AF32D178F}" sibTransId="{F07D7E5B-F5A8-A140-92D1-390C5942362F}"/>
    <dgm:cxn modelId="{6216507B-B2A7-584F-8FD7-95209BA22E3E}" type="presOf" srcId="{ACE24FA8-6BA9-6544-90B8-94D330727A9D}" destId="{F833474A-C7BC-EB42-BF4C-937635C11FCB}" srcOrd="0" destOrd="0" presId="urn:microsoft.com/office/officeart/2009/layout/CircleArrowProcess"/>
    <dgm:cxn modelId="{9B50687C-EEFE-0F48-9507-1D1397006191}" srcId="{ACE24FA8-6BA9-6544-90B8-94D330727A9D}" destId="{8A5A8D2A-6958-394C-BAB9-B0082E16B077}" srcOrd="2" destOrd="0" parTransId="{7B2406D9-DA18-3642-B9C2-6C08A5644FC9}" sibTransId="{408DBB5A-4F2A-C347-99F2-9F3BB2B2ACD6}"/>
    <dgm:cxn modelId="{AACE30D6-105B-6346-95DB-2B5005734A91}" type="presOf" srcId="{8A5A8D2A-6958-394C-BAB9-B0082E16B077}" destId="{FE6F2D3D-B02A-2C42-BD27-EB74021B296A}" srcOrd="0" destOrd="0" presId="urn:microsoft.com/office/officeart/2009/layout/CircleArrowProcess"/>
    <dgm:cxn modelId="{17EB62F4-F3C9-AE45-B8CD-FF797A5A96EF}" type="presOf" srcId="{B0222E72-A7F7-BC49-BF4C-812A744B1916}" destId="{12B12380-AD24-C74C-BCDF-83FE82D09980}" srcOrd="0" destOrd="0" presId="urn:microsoft.com/office/officeart/2009/layout/CircleArrowProcess"/>
    <dgm:cxn modelId="{38E9B8C1-752D-CF4D-8787-EC69F6AF854D}" type="presParOf" srcId="{F833474A-C7BC-EB42-BF4C-937635C11FCB}" destId="{F4C4D1C9-91A0-CB4D-90CB-A2B5A49B86A9}" srcOrd="0" destOrd="0" presId="urn:microsoft.com/office/officeart/2009/layout/CircleArrowProcess"/>
    <dgm:cxn modelId="{0D0BCD07-811E-DC4D-8235-13B40A01FC5B}" type="presParOf" srcId="{F4C4D1C9-91A0-CB4D-90CB-A2B5A49B86A9}" destId="{EB5F4E0F-4A22-0741-BA33-2E5602F44ECE}" srcOrd="0" destOrd="0" presId="urn:microsoft.com/office/officeart/2009/layout/CircleArrowProcess"/>
    <dgm:cxn modelId="{875D9446-BE54-7B43-A170-BC1403B43F8C}" type="presParOf" srcId="{F833474A-C7BC-EB42-BF4C-937635C11FCB}" destId="{12B12380-AD24-C74C-BCDF-83FE82D09980}" srcOrd="1" destOrd="0" presId="urn:microsoft.com/office/officeart/2009/layout/CircleArrowProcess"/>
    <dgm:cxn modelId="{BEDB6D9E-112F-6E41-BD54-CCC7A3A049E3}" type="presParOf" srcId="{F833474A-C7BC-EB42-BF4C-937635C11FCB}" destId="{1B1CAD05-94B2-254E-8FBD-2E3DEDB2CB88}" srcOrd="2" destOrd="0" presId="urn:microsoft.com/office/officeart/2009/layout/CircleArrowProcess"/>
    <dgm:cxn modelId="{FBF5B59B-24D8-334C-9ADF-54E249100DA1}" type="presParOf" srcId="{1B1CAD05-94B2-254E-8FBD-2E3DEDB2CB88}" destId="{C7437452-9327-B34E-A702-558DAFA4C3D5}" srcOrd="0" destOrd="0" presId="urn:microsoft.com/office/officeart/2009/layout/CircleArrowProcess"/>
    <dgm:cxn modelId="{17EDB9AF-7C84-294D-B799-E8CC9638A7DC}" type="presParOf" srcId="{F833474A-C7BC-EB42-BF4C-937635C11FCB}" destId="{54B85744-3486-7F4C-AE52-8961A6780A62}" srcOrd="3" destOrd="0" presId="urn:microsoft.com/office/officeart/2009/layout/CircleArrowProcess"/>
    <dgm:cxn modelId="{85028463-4380-FF4D-A143-360283B26422}" type="presParOf" srcId="{F833474A-C7BC-EB42-BF4C-937635C11FCB}" destId="{54D0BC63-9229-804C-8761-84B98B08DAA9}" srcOrd="4" destOrd="0" presId="urn:microsoft.com/office/officeart/2009/layout/CircleArrowProcess"/>
    <dgm:cxn modelId="{B3BBBD57-D5F7-4647-A47C-AE943D7EC884}" type="presParOf" srcId="{54D0BC63-9229-804C-8761-84B98B08DAA9}" destId="{C5452580-4FAA-1A4D-9981-1344763C8384}" srcOrd="0" destOrd="0" presId="urn:microsoft.com/office/officeart/2009/layout/CircleArrowProcess"/>
    <dgm:cxn modelId="{DA915950-A2A7-464A-A3CB-EEE16672E170}" type="presParOf" srcId="{F833474A-C7BC-EB42-BF4C-937635C11FCB}" destId="{FE6F2D3D-B02A-2C42-BD27-EB74021B296A}" srcOrd="5" destOrd="0" presId="urn:microsoft.com/office/officeart/2009/layout/CircleArrowProcess"/>
  </dgm:cxnLst>
  <dgm:bg/>
  <dgm:whole>
    <a:ln>
      <a:solidFill>
        <a:schemeClr val="accent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9280E4-F30E-844C-BD18-B01976CA512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0E593715-280F-994C-8A3F-7E6A6FECCDB8}">
      <dgm:prSet phldrT="[Text]"/>
      <dgm:spPr/>
      <dgm:t>
        <a:bodyPr/>
        <a:lstStyle/>
        <a:p>
          <a:r>
            <a:rPr lang="en-US" dirty="0"/>
            <a:t>Science</a:t>
          </a:r>
        </a:p>
        <a:p>
          <a:r>
            <a:rPr lang="en-US" dirty="0"/>
            <a:t>Expert Commissions</a:t>
          </a:r>
        </a:p>
        <a:p>
          <a:r>
            <a:rPr lang="en-US" dirty="0"/>
            <a:t>Green Papers</a:t>
          </a:r>
        </a:p>
      </dgm:t>
    </dgm:pt>
    <dgm:pt modelId="{360BCAAE-7D74-494E-8A4A-6600B5B5A656}" type="parTrans" cxnId="{7A0C9E6C-C06C-094D-92EF-8C4A21CD3B37}">
      <dgm:prSet/>
      <dgm:spPr/>
      <dgm:t>
        <a:bodyPr/>
        <a:lstStyle/>
        <a:p>
          <a:endParaRPr lang="en-US"/>
        </a:p>
      </dgm:t>
    </dgm:pt>
    <dgm:pt modelId="{CDC8A63E-4353-B440-A508-91B9B988D7FC}" type="sibTrans" cxnId="{7A0C9E6C-C06C-094D-92EF-8C4A21CD3B37}">
      <dgm:prSet/>
      <dgm:spPr/>
      <dgm:t>
        <a:bodyPr/>
        <a:lstStyle/>
        <a:p>
          <a:endParaRPr lang="en-US"/>
        </a:p>
      </dgm:t>
    </dgm:pt>
    <dgm:pt modelId="{D0A7242D-EE5B-1F49-A047-4D18942898C9}">
      <dgm:prSet phldrT="[Text]"/>
      <dgm:spPr/>
      <dgm:t>
        <a:bodyPr/>
        <a:lstStyle/>
        <a:p>
          <a:r>
            <a:rPr lang="en-US" dirty="0"/>
            <a:t>Politics</a:t>
          </a:r>
        </a:p>
        <a:p>
          <a:r>
            <a:rPr lang="en-US" dirty="0"/>
            <a:t>Government Officials</a:t>
          </a:r>
        </a:p>
        <a:p>
          <a:r>
            <a:rPr lang="en-US" dirty="0"/>
            <a:t>White Papers</a:t>
          </a:r>
        </a:p>
      </dgm:t>
    </dgm:pt>
    <dgm:pt modelId="{7692C03E-FCE1-A54A-A202-CF0EEBF9CA78}" type="parTrans" cxnId="{A8FC1C48-42CA-0B4C-8AEF-D9A9956CDFD5}">
      <dgm:prSet/>
      <dgm:spPr/>
      <dgm:t>
        <a:bodyPr/>
        <a:lstStyle/>
        <a:p>
          <a:endParaRPr lang="en-US"/>
        </a:p>
      </dgm:t>
    </dgm:pt>
    <dgm:pt modelId="{2C0E2384-66CD-1344-906E-0C24FD22C521}" type="sibTrans" cxnId="{A8FC1C48-42CA-0B4C-8AEF-D9A9956CDFD5}">
      <dgm:prSet/>
      <dgm:spPr/>
      <dgm:t>
        <a:bodyPr/>
        <a:lstStyle/>
        <a:p>
          <a:endParaRPr lang="en-US"/>
        </a:p>
      </dgm:t>
    </dgm:pt>
    <dgm:pt modelId="{A341B4B0-06BB-1B40-80FB-272D1E386503}" type="pres">
      <dgm:prSet presAssocID="{8B9280E4-F30E-844C-BD18-B01976CA5129}" presName="compositeShape" presStyleCnt="0">
        <dgm:presLayoutVars>
          <dgm:chMax val="7"/>
          <dgm:dir/>
          <dgm:resizeHandles val="exact"/>
        </dgm:presLayoutVars>
      </dgm:prSet>
      <dgm:spPr/>
    </dgm:pt>
    <dgm:pt modelId="{4FBDD5B5-B9A4-294A-8755-60D7D4DB4CBF}" type="pres">
      <dgm:prSet presAssocID="{0E593715-280F-994C-8A3F-7E6A6FECCDB8}" presName="circ1" presStyleLbl="vennNode1" presStyleIdx="0" presStyleCnt="2"/>
      <dgm:spPr/>
    </dgm:pt>
    <dgm:pt modelId="{55D57723-0881-9C45-9516-F20F73E651D5}" type="pres">
      <dgm:prSet presAssocID="{0E593715-280F-994C-8A3F-7E6A6FECCD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AA7A65-EE91-4145-B043-83582DD13007}" type="pres">
      <dgm:prSet presAssocID="{D0A7242D-EE5B-1F49-A047-4D18942898C9}" presName="circ2" presStyleLbl="vennNode1" presStyleIdx="1" presStyleCnt="2"/>
      <dgm:spPr/>
    </dgm:pt>
    <dgm:pt modelId="{7B580654-E353-F744-B820-9520DBC6CD79}" type="pres">
      <dgm:prSet presAssocID="{D0A7242D-EE5B-1F49-A047-4D18942898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F3B6126-B865-B749-91D6-AF0873C0D7E1}" type="presOf" srcId="{8B9280E4-F30E-844C-BD18-B01976CA5129}" destId="{A341B4B0-06BB-1B40-80FB-272D1E386503}" srcOrd="0" destOrd="0" presId="urn:microsoft.com/office/officeart/2005/8/layout/venn1"/>
    <dgm:cxn modelId="{A8FC1C48-42CA-0B4C-8AEF-D9A9956CDFD5}" srcId="{8B9280E4-F30E-844C-BD18-B01976CA5129}" destId="{D0A7242D-EE5B-1F49-A047-4D18942898C9}" srcOrd="1" destOrd="0" parTransId="{7692C03E-FCE1-A54A-A202-CF0EEBF9CA78}" sibTransId="{2C0E2384-66CD-1344-906E-0C24FD22C521}"/>
    <dgm:cxn modelId="{7A0C9E6C-C06C-094D-92EF-8C4A21CD3B37}" srcId="{8B9280E4-F30E-844C-BD18-B01976CA5129}" destId="{0E593715-280F-994C-8A3F-7E6A6FECCDB8}" srcOrd="0" destOrd="0" parTransId="{360BCAAE-7D74-494E-8A4A-6600B5B5A656}" sibTransId="{CDC8A63E-4353-B440-A508-91B9B988D7FC}"/>
    <dgm:cxn modelId="{DE57797F-3AF0-0A49-8CFA-CCA9DD2E14DD}" type="presOf" srcId="{0E593715-280F-994C-8A3F-7E6A6FECCDB8}" destId="{4FBDD5B5-B9A4-294A-8755-60D7D4DB4CBF}" srcOrd="0" destOrd="0" presId="urn:microsoft.com/office/officeart/2005/8/layout/venn1"/>
    <dgm:cxn modelId="{3BC6ACAC-DEC7-9B40-9E65-E11692BCD0BF}" type="presOf" srcId="{D0A7242D-EE5B-1F49-A047-4D18942898C9}" destId="{7B580654-E353-F744-B820-9520DBC6CD79}" srcOrd="1" destOrd="0" presId="urn:microsoft.com/office/officeart/2005/8/layout/venn1"/>
    <dgm:cxn modelId="{F89AA5AE-F493-FB4D-BA78-282DCAC7F0F0}" type="presOf" srcId="{0E593715-280F-994C-8A3F-7E6A6FECCDB8}" destId="{55D57723-0881-9C45-9516-F20F73E651D5}" srcOrd="1" destOrd="0" presId="urn:microsoft.com/office/officeart/2005/8/layout/venn1"/>
    <dgm:cxn modelId="{C361E4F5-DE77-FD41-9D83-1E3520B7D643}" type="presOf" srcId="{D0A7242D-EE5B-1F49-A047-4D18942898C9}" destId="{E7AA7A65-EE91-4145-B043-83582DD13007}" srcOrd="0" destOrd="0" presId="urn:microsoft.com/office/officeart/2005/8/layout/venn1"/>
    <dgm:cxn modelId="{12C2A8D6-9D2C-1347-8F3C-2D57EB05E6E4}" type="presParOf" srcId="{A341B4B0-06BB-1B40-80FB-272D1E386503}" destId="{4FBDD5B5-B9A4-294A-8755-60D7D4DB4CBF}" srcOrd="0" destOrd="0" presId="urn:microsoft.com/office/officeart/2005/8/layout/venn1"/>
    <dgm:cxn modelId="{304A9802-A45D-4B46-A9BF-86FB554FA281}" type="presParOf" srcId="{A341B4B0-06BB-1B40-80FB-272D1E386503}" destId="{55D57723-0881-9C45-9516-F20F73E651D5}" srcOrd="1" destOrd="0" presId="urn:microsoft.com/office/officeart/2005/8/layout/venn1"/>
    <dgm:cxn modelId="{179F22B8-3270-254B-B271-A243AA678873}" type="presParOf" srcId="{A341B4B0-06BB-1B40-80FB-272D1E386503}" destId="{E7AA7A65-EE91-4145-B043-83582DD13007}" srcOrd="2" destOrd="0" presId="urn:microsoft.com/office/officeart/2005/8/layout/venn1"/>
    <dgm:cxn modelId="{CFCDF159-BB62-234F-96C4-D8AA6FF550BB}" type="presParOf" srcId="{A341B4B0-06BB-1B40-80FB-272D1E386503}" destId="{7B580654-E353-F744-B820-9520DBC6CD7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280E4-F30E-844C-BD18-B01976CA512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0E593715-280F-994C-8A3F-7E6A6FECCDB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Science</a:t>
          </a:r>
        </a:p>
        <a:p>
          <a:r>
            <a:rPr lang="en-US" dirty="0"/>
            <a:t>Expert Commissions</a:t>
          </a:r>
        </a:p>
        <a:p>
          <a:r>
            <a:rPr lang="en-US" dirty="0"/>
            <a:t>Green Papers</a:t>
          </a:r>
        </a:p>
      </dgm:t>
    </dgm:pt>
    <dgm:pt modelId="{360BCAAE-7D74-494E-8A4A-6600B5B5A656}" type="parTrans" cxnId="{7A0C9E6C-C06C-094D-92EF-8C4A21CD3B37}">
      <dgm:prSet/>
      <dgm:spPr/>
      <dgm:t>
        <a:bodyPr/>
        <a:lstStyle/>
        <a:p>
          <a:endParaRPr lang="en-US"/>
        </a:p>
      </dgm:t>
    </dgm:pt>
    <dgm:pt modelId="{CDC8A63E-4353-B440-A508-91B9B988D7FC}" type="sibTrans" cxnId="{7A0C9E6C-C06C-094D-92EF-8C4A21CD3B37}">
      <dgm:prSet/>
      <dgm:spPr/>
      <dgm:t>
        <a:bodyPr/>
        <a:lstStyle/>
        <a:p>
          <a:endParaRPr lang="en-US"/>
        </a:p>
      </dgm:t>
    </dgm:pt>
    <dgm:pt modelId="{D0A7242D-EE5B-1F49-A047-4D18942898C9}">
      <dgm:prSet phldrT="[Text]"/>
      <dgm:spPr/>
      <dgm:t>
        <a:bodyPr/>
        <a:lstStyle/>
        <a:p>
          <a:r>
            <a:rPr lang="en-US" dirty="0"/>
            <a:t>Politics</a:t>
          </a:r>
        </a:p>
        <a:p>
          <a:r>
            <a:rPr lang="en-US" dirty="0"/>
            <a:t>Government Officials</a:t>
          </a:r>
        </a:p>
        <a:p>
          <a:r>
            <a:rPr lang="en-US" dirty="0"/>
            <a:t>White Papers</a:t>
          </a:r>
        </a:p>
      </dgm:t>
    </dgm:pt>
    <dgm:pt modelId="{7692C03E-FCE1-A54A-A202-CF0EEBF9CA78}" type="parTrans" cxnId="{A8FC1C48-42CA-0B4C-8AEF-D9A9956CDFD5}">
      <dgm:prSet/>
      <dgm:spPr/>
      <dgm:t>
        <a:bodyPr/>
        <a:lstStyle/>
        <a:p>
          <a:endParaRPr lang="en-US"/>
        </a:p>
      </dgm:t>
    </dgm:pt>
    <dgm:pt modelId="{2C0E2384-66CD-1344-906E-0C24FD22C521}" type="sibTrans" cxnId="{A8FC1C48-42CA-0B4C-8AEF-D9A9956CDFD5}">
      <dgm:prSet/>
      <dgm:spPr/>
      <dgm:t>
        <a:bodyPr/>
        <a:lstStyle/>
        <a:p>
          <a:endParaRPr lang="en-US"/>
        </a:p>
      </dgm:t>
    </dgm:pt>
    <dgm:pt modelId="{A341B4B0-06BB-1B40-80FB-272D1E386503}" type="pres">
      <dgm:prSet presAssocID="{8B9280E4-F30E-844C-BD18-B01976CA5129}" presName="compositeShape" presStyleCnt="0">
        <dgm:presLayoutVars>
          <dgm:chMax val="7"/>
          <dgm:dir/>
          <dgm:resizeHandles val="exact"/>
        </dgm:presLayoutVars>
      </dgm:prSet>
      <dgm:spPr/>
    </dgm:pt>
    <dgm:pt modelId="{4FBDD5B5-B9A4-294A-8755-60D7D4DB4CBF}" type="pres">
      <dgm:prSet presAssocID="{0E593715-280F-994C-8A3F-7E6A6FECCDB8}" presName="circ1" presStyleLbl="vennNode1" presStyleIdx="0" presStyleCnt="2"/>
      <dgm:spPr/>
    </dgm:pt>
    <dgm:pt modelId="{55D57723-0881-9C45-9516-F20F73E651D5}" type="pres">
      <dgm:prSet presAssocID="{0E593715-280F-994C-8A3F-7E6A6FECCD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AA7A65-EE91-4145-B043-83582DD13007}" type="pres">
      <dgm:prSet presAssocID="{D0A7242D-EE5B-1F49-A047-4D18942898C9}" presName="circ2" presStyleLbl="vennNode1" presStyleIdx="1" presStyleCnt="2" custLinFactNeighborX="-1775"/>
      <dgm:spPr/>
    </dgm:pt>
    <dgm:pt modelId="{7B580654-E353-F744-B820-9520DBC6CD79}" type="pres">
      <dgm:prSet presAssocID="{D0A7242D-EE5B-1F49-A047-4D18942898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F3B6126-B865-B749-91D6-AF0873C0D7E1}" type="presOf" srcId="{8B9280E4-F30E-844C-BD18-B01976CA5129}" destId="{A341B4B0-06BB-1B40-80FB-272D1E386503}" srcOrd="0" destOrd="0" presId="urn:microsoft.com/office/officeart/2005/8/layout/venn1"/>
    <dgm:cxn modelId="{A8FC1C48-42CA-0B4C-8AEF-D9A9956CDFD5}" srcId="{8B9280E4-F30E-844C-BD18-B01976CA5129}" destId="{D0A7242D-EE5B-1F49-A047-4D18942898C9}" srcOrd="1" destOrd="0" parTransId="{7692C03E-FCE1-A54A-A202-CF0EEBF9CA78}" sibTransId="{2C0E2384-66CD-1344-906E-0C24FD22C521}"/>
    <dgm:cxn modelId="{7A0C9E6C-C06C-094D-92EF-8C4A21CD3B37}" srcId="{8B9280E4-F30E-844C-BD18-B01976CA5129}" destId="{0E593715-280F-994C-8A3F-7E6A6FECCDB8}" srcOrd="0" destOrd="0" parTransId="{360BCAAE-7D74-494E-8A4A-6600B5B5A656}" sibTransId="{CDC8A63E-4353-B440-A508-91B9B988D7FC}"/>
    <dgm:cxn modelId="{DE57797F-3AF0-0A49-8CFA-CCA9DD2E14DD}" type="presOf" srcId="{0E593715-280F-994C-8A3F-7E6A6FECCDB8}" destId="{4FBDD5B5-B9A4-294A-8755-60D7D4DB4CBF}" srcOrd="0" destOrd="0" presId="urn:microsoft.com/office/officeart/2005/8/layout/venn1"/>
    <dgm:cxn modelId="{3BC6ACAC-DEC7-9B40-9E65-E11692BCD0BF}" type="presOf" srcId="{D0A7242D-EE5B-1F49-A047-4D18942898C9}" destId="{7B580654-E353-F744-B820-9520DBC6CD79}" srcOrd="1" destOrd="0" presId="urn:microsoft.com/office/officeart/2005/8/layout/venn1"/>
    <dgm:cxn modelId="{F89AA5AE-F493-FB4D-BA78-282DCAC7F0F0}" type="presOf" srcId="{0E593715-280F-994C-8A3F-7E6A6FECCDB8}" destId="{55D57723-0881-9C45-9516-F20F73E651D5}" srcOrd="1" destOrd="0" presId="urn:microsoft.com/office/officeart/2005/8/layout/venn1"/>
    <dgm:cxn modelId="{C361E4F5-DE77-FD41-9D83-1E3520B7D643}" type="presOf" srcId="{D0A7242D-EE5B-1F49-A047-4D18942898C9}" destId="{E7AA7A65-EE91-4145-B043-83582DD13007}" srcOrd="0" destOrd="0" presId="urn:microsoft.com/office/officeart/2005/8/layout/venn1"/>
    <dgm:cxn modelId="{12C2A8D6-9D2C-1347-8F3C-2D57EB05E6E4}" type="presParOf" srcId="{A341B4B0-06BB-1B40-80FB-272D1E386503}" destId="{4FBDD5B5-B9A4-294A-8755-60D7D4DB4CBF}" srcOrd="0" destOrd="0" presId="urn:microsoft.com/office/officeart/2005/8/layout/venn1"/>
    <dgm:cxn modelId="{304A9802-A45D-4B46-A9BF-86FB554FA281}" type="presParOf" srcId="{A341B4B0-06BB-1B40-80FB-272D1E386503}" destId="{55D57723-0881-9C45-9516-F20F73E651D5}" srcOrd="1" destOrd="0" presId="urn:microsoft.com/office/officeart/2005/8/layout/venn1"/>
    <dgm:cxn modelId="{179F22B8-3270-254B-B271-A243AA678873}" type="presParOf" srcId="{A341B4B0-06BB-1B40-80FB-272D1E386503}" destId="{E7AA7A65-EE91-4145-B043-83582DD13007}" srcOrd="2" destOrd="0" presId="urn:microsoft.com/office/officeart/2005/8/layout/venn1"/>
    <dgm:cxn modelId="{CFCDF159-BB62-234F-96C4-D8AA6FF550BB}" type="presParOf" srcId="{A341B4B0-06BB-1B40-80FB-272D1E386503}" destId="{7B580654-E353-F744-B820-9520DBC6CD79}" srcOrd="3" destOrd="0" presId="urn:microsoft.com/office/officeart/2005/8/layout/venn1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9280E4-F30E-844C-BD18-B01976CA512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0E593715-280F-994C-8A3F-7E6A6FECCDB8}">
      <dgm:prSet phldrT="[Text]"/>
      <dgm:spPr/>
      <dgm:t>
        <a:bodyPr/>
        <a:lstStyle/>
        <a:p>
          <a:r>
            <a:rPr lang="en-US" dirty="0"/>
            <a:t>Science</a:t>
          </a:r>
        </a:p>
        <a:p>
          <a:r>
            <a:rPr lang="en-US" dirty="0"/>
            <a:t>Expert Commissions</a:t>
          </a:r>
        </a:p>
        <a:p>
          <a:r>
            <a:rPr lang="en-US" dirty="0"/>
            <a:t>Green Papers</a:t>
          </a:r>
        </a:p>
      </dgm:t>
    </dgm:pt>
    <dgm:pt modelId="{360BCAAE-7D74-494E-8A4A-6600B5B5A656}" type="parTrans" cxnId="{7A0C9E6C-C06C-094D-92EF-8C4A21CD3B37}">
      <dgm:prSet/>
      <dgm:spPr/>
      <dgm:t>
        <a:bodyPr/>
        <a:lstStyle/>
        <a:p>
          <a:endParaRPr lang="en-US"/>
        </a:p>
      </dgm:t>
    </dgm:pt>
    <dgm:pt modelId="{CDC8A63E-4353-B440-A508-91B9B988D7FC}" type="sibTrans" cxnId="{7A0C9E6C-C06C-094D-92EF-8C4A21CD3B37}">
      <dgm:prSet/>
      <dgm:spPr/>
      <dgm:t>
        <a:bodyPr/>
        <a:lstStyle/>
        <a:p>
          <a:endParaRPr lang="en-US"/>
        </a:p>
      </dgm:t>
    </dgm:pt>
    <dgm:pt modelId="{D0A7242D-EE5B-1F49-A047-4D18942898C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Politics</a:t>
          </a:r>
        </a:p>
        <a:p>
          <a:r>
            <a:rPr lang="en-US" dirty="0"/>
            <a:t>Government Officials</a:t>
          </a:r>
        </a:p>
        <a:p>
          <a:r>
            <a:rPr lang="en-US" dirty="0"/>
            <a:t>White Papers</a:t>
          </a:r>
        </a:p>
      </dgm:t>
    </dgm:pt>
    <dgm:pt modelId="{7692C03E-FCE1-A54A-A202-CF0EEBF9CA78}" type="parTrans" cxnId="{A8FC1C48-42CA-0B4C-8AEF-D9A9956CDFD5}">
      <dgm:prSet/>
      <dgm:spPr/>
      <dgm:t>
        <a:bodyPr/>
        <a:lstStyle/>
        <a:p>
          <a:endParaRPr lang="en-US"/>
        </a:p>
      </dgm:t>
    </dgm:pt>
    <dgm:pt modelId="{2C0E2384-66CD-1344-906E-0C24FD22C521}" type="sibTrans" cxnId="{A8FC1C48-42CA-0B4C-8AEF-D9A9956CDFD5}">
      <dgm:prSet/>
      <dgm:spPr/>
      <dgm:t>
        <a:bodyPr/>
        <a:lstStyle/>
        <a:p>
          <a:endParaRPr lang="en-US"/>
        </a:p>
      </dgm:t>
    </dgm:pt>
    <dgm:pt modelId="{A341B4B0-06BB-1B40-80FB-272D1E386503}" type="pres">
      <dgm:prSet presAssocID="{8B9280E4-F30E-844C-BD18-B01976CA5129}" presName="compositeShape" presStyleCnt="0">
        <dgm:presLayoutVars>
          <dgm:chMax val="7"/>
          <dgm:dir/>
          <dgm:resizeHandles val="exact"/>
        </dgm:presLayoutVars>
      </dgm:prSet>
      <dgm:spPr/>
    </dgm:pt>
    <dgm:pt modelId="{4FBDD5B5-B9A4-294A-8755-60D7D4DB4CBF}" type="pres">
      <dgm:prSet presAssocID="{0E593715-280F-994C-8A3F-7E6A6FECCDB8}" presName="circ1" presStyleLbl="vennNode1" presStyleIdx="0" presStyleCnt="2"/>
      <dgm:spPr/>
    </dgm:pt>
    <dgm:pt modelId="{55D57723-0881-9C45-9516-F20F73E651D5}" type="pres">
      <dgm:prSet presAssocID="{0E593715-280F-994C-8A3F-7E6A6FECCD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AA7A65-EE91-4145-B043-83582DD13007}" type="pres">
      <dgm:prSet presAssocID="{D0A7242D-EE5B-1F49-A047-4D18942898C9}" presName="circ2" presStyleLbl="vennNode1" presStyleIdx="1" presStyleCnt="2"/>
      <dgm:spPr/>
    </dgm:pt>
    <dgm:pt modelId="{7B580654-E353-F744-B820-9520DBC6CD79}" type="pres">
      <dgm:prSet presAssocID="{D0A7242D-EE5B-1F49-A047-4D18942898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F3B6126-B865-B749-91D6-AF0873C0D7E1}" type="presOf" srcId="{8B9280E4-F30E-844C-BD18-B01976CA5129}" destId="{A341B4B0-06BB-1B40-80FB-272D1E386503}" srcOrd="0" destOrd="0" presId="urn:microsoft.com/office/officeart/2005/8/layout/venn1"/>
    <dgm:cxn modelId="{A8FC1C48-42CA-0B4C-8AEF-D9A9956CDFD5}" srcId="{8B9280E4-F30E-844C-BD18-B01976CA5129}" destId="{D0A7242D-EE5B-1F49-A047-4D18942898C9}" srcOrd="1" destOrd="0" parTransId="{7692C03E-FCE1-A54A-A202-CF0EEBF9CA78}" sibTransId="{2C0E2384-66CD-1344-906E-0C24FD22C521}"/>
    <dgm:cxn modelId="{7A0C9E6C-C06C-094D-92EF-8C4A21CD3B37}" srcId="{8B9280E4-F30E-844C-BD18-B01976CA5129}" destId="{0E593715-280F-994C-8A3F-7E6A6FECCDB8}" srcOrd="0" destOrd="0" parTransId="{360BCAAE-7D74-494E-8A4A-6600B5B5A656}" sibTransId="{CDC8A63E-4353-B440-A508-91B9B988D7FC}"/>
    <dgm:cxn modelId="{DE57797F-3AF0-0A49-8CFA-CCA9DD2E14DD}" type="presOf" srcId="{0E593715-280F-994C-8A3F-7E6A6FECCDB8}" destId="{4FBDD5B5-B9A4-294A-8755-60D7D4DB4CBF}" srcOrd="0" destOrd="0" presId="urn:microsoft.com/office/officeart/2005/8/layout/venn1"/>
    <dgm:cxn modelId="{3BC6ACAC-DEC7-9B40-9E65-E11692BCD0BF}" type="presOf" srcId="{D0A7242D-EE5B-1F49-A047-4D18942898C9}" destId="{7B580654-E353-F744-B820-9520DBC6CD79}" srcOrd="1" destOrd="0" presId="urn:microsoft.com/office/officeart/2005/8/layout/venn1"/>
    <dgm:cxn modelId="{F89AA5AE-F493-FB4D-BA78-282DCAC7F0F0}" type="presOf" srcId="{0E593715-280F-994C-8A3F-7E6A6FECCDB8}" destId="{55D57723-0881-9C45-9516-F20F73E651D5}" srcOrd="1" destOrd="0" presId="urn:microsoft.com/office/officeart/2005/8/layout/venn1"/>
    <dgm:cxn modelId="{C361E4F5-DE77-FD41-9D83-1E3520B7D643}" type="presOf" srcId="{D0A7242D-EE5B-1F49-A047-4D18942898C9}" destId="{E7AA7A65-EE91-4145-B043-83582DD13007}" srcOrd="0" destOrd="0" presId="urn:microsoft.com/office/officeart/2005/8/layout/venn1"/>
    <dgm:cxn modelId="{12C2A8D6-9D2C-1347-8F3C-2D57EB05E6E4}" type="presParOf" srcId="{A341B4B0-06BB-1B40-80FB-272D1E386503}" destId="{4FBDD5B5-B9A4-294A-8755-60D7D4DB4CBF}" srcOrd="0" destOrd="0" presId="urn:microsoft.com/office/officeart/2005/8/layout/venn1"/>
    <dgm:cxn modelId="{304A9802-A45D-4B46-A9BF-86FB554FA281}" type="presParOf" srcId="{A341B4B0-06BB-1B40-80FB-272D1E386503}" destId="{55D57723-0881-9C45-9516-F20F73E651D5}" srcOrd="1" destOrd="0" presId="urn:microsoft.com/office/officeart/2005/8/layout/venn1"/>
    <dgm:cxn modelId="{179F22B8-3270-254B-B271-A243AA678873}" type="presParOf" srcId="{A341B4B0-06BB-1B40-80FB-272D1E386503}" destId="{E7AA7A65-EE91-4145-B043-83582DD13007}" srcOrd="2" destOrd="0" presId="urn:microsoft.com/office/officeart/2005/8/layout/venn1"/>
    <dgm:cxn modelId="{CFCDF159-BB62-234F-96C4-D8AA6FF550BB}" type="presParOf" srcId="{A341B4B0-06BB-1B40-80FB-272D1E386503}" destId="{7B580654-E353-F744-B820-9520DBC6CD79}" srcOrd="3" destOrd="0" presId="urn:microsoft.com/office/officeart/2005/8/layout/venn1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3F30CC-AFE0-1C4E-B8FB-D22092F7DBA1}" type="doc">
      <dgm:prSet loTypeId="urn:microsoft.com/office/officeart/2005/8/layout/hList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A50443-906C-5249-9875-BB67A8CDB615}">
      <dgm:prSet phldrT="[Text]"/>
      <dgm:spPr/>
      <dgm:t>
        <a:bodyPr/>
        <a:lstStyle/>
        <a:p>
          <a:r>
            <a:rPr lang="en-US" dirty="0"/>
            <a:t>Foundational Research</a:t>
          </a:r>
        </a:p>
      </dgm:t>
    </dgm:pt>
    <dgm:pt modelId="{25026148-3485-BE44-B8BD-4BC31FEE7A3F}" type="parTrans" cxnId="{301CF3A5-1D68-2C4B-BB1A-A075CC29DD30}">
      <dgm:prSet/>
      <dgm:spPr/>
      <dgm:t>
        <a:bodyPr/>
        <a:lstStyle/>
        <a:p>
          <a:endParaRPr lang="en-US"/>
        </a:p>
      </dgm:t>
    </dgm:pt>
    <dgm:pt modelId="{1380D59B-0E98-CF49-87FA-C7516DD591B7}" type="sibTrans" cxnId="{301CF3A5-1D68-2C4B-BB1A-A075CC29DD30}">
      <dgm:prSet/>
      <dgm:spPr/>
      <dgm:t>
        <a:bodyPr/>
        <a:lstStyle/>
        <a:p>
          <a:endParaRPr lang="en-US"/>
        </a:p>
      </dgm:t>
    </dgm:pt>
    <dgm:pt modelId="{2017F5AC-D506-DA48-BB1A-53FA2919F62D}">
      <dgm:prSet phldrT="[Text]"/>
      <dgm:spPr/>
      <dgm:t>
        <a:bodyPr/>
        <a:lstStyle/>
        <a:p>
          <a:r>
            <a:rPr lang="en-US" dirty="0"/>
            <a:t>Scientific problems</a:t>
          </a:r>
        </a:p>
      </dgm:t>
    </dgm:pt>
    <dgm:pt modelId="{699C5566-F5C3-BC40-9761-BE28016CF09E}" type="parTrans" cxnId="{2B1330EE-A1FB-184D-A2F7-F839E9DD1248}">
      <dgm:prSet/>
      <dgm:spPr/>
      <dgm:t>
        <a:bodyPr/>
        <a:lstStyle/>
        <a:p>
          <a:endParaRPr lang="en-US"/>
        </a:p>
      </dgm:t>
    </dgm:pt>
    <dgm:pt modelId="{3E023F4A-0057-AA4D-B8BC-B3D2A607C630}" type="sibTrans" cxnId="{2B1330EE-A1FB-184D-A2F7-F839E9DD1248}">
      <dgm:prSet/>
      <dgm:spPr/>
      <dgm:t>
        <a:bodyPr/>
        <a:lstStyle/>
        <a:p>
          <a:endParaRPr lang="en-US"/>
        </a:p>
      </dgm:t>
    </dgm:pt>
    <dgm:pt modelId="{B4B1959E-B4F9-F046-9DFE-FC191F34DB4B}">
      <dgm:prSet phldrT="[Text]"/>
      <dgm:spPr/>
      <dgm:t>
        <a:bodyPr/>
        <a:lstStyle/>
        <a:p>
          <a:r>
            <a:rPr lang="en-US" dirty="0"/>
            <a:t>Peer review</a:t>
          </a:r>
        </a:p>
      </dgm:t>
    </dgm:pt>
    <dgm:pt modelId="{3EEC478E-E905-914F-9EA9-F53014AE0022}" type="parTrans" cxnId="{3B2D9938-5D24-D747-B06E-09463A874869}">
      <dgm:prSet/>
      <dgm:spPr/>
      <dgm:t>
        <a:bodyPr/>
        <a:lstStyle/>
        <a:p>
          <a:endParaRPr lang="en-US"/>
        </a:p>
      </dgm:t>
    </dgm:pt>
    <dgm:pt modelId="{624DA442-598E-6B43-9896-AB2453FA9F4D}" type="sibTrans" cxnId="{3B2D9938-5D24-D747-B06E-09463A874869}">
      <dgm:prSet/>
      <dgm:spPr/>
      <dgm:t>
        <a:bodyPr/>
        <a:lstStyle/>
        <a:p>
          <a:endParaRPr lang="en-US"/>
        </a:p>
      </dgm:t>
    </dgm:pt>
    <dgm:pt modelId="{BAF0275E-A7EA-2243-B8FF-3B7D9AFBBA64}">
      <dgm:prSet phldrT="[Text]"/>
      <dgm:spPr/>
      <dgm:t>
        <a:bodyPr/>
        <a:lstStyle/>
        <a:p>
          <a:r>
            <a:rPr lang="en-US" dirty="0"/>
            <a:t>Applied Research</a:t>
          </a:r>
        </a:p>
      </dgm:t>
    </dgm:pt>
    <dgm:pt modelId="{FBB2375F-7B8B-1B42-9FD1-78B032730D0F}" type="parTrans" cxnId="{42A74AC7-A85E-DC4A-B6DE-ED7BAE0165CA}">
      <dgm:prSet/>
      <dgm:spPr/>
      <dgm:t>
        <a:bodyPr/>
        <a:lstStyle/>
        <a:p>
          <a:endParaRPr lang="en-US"/>
        </a:p>
      </dgm:t>
    </dgm:pt>
    <dgm:pt modelId="{51C82376-97FA-E447-9F6E-365BD4400343}" type="sibTrans" cxnId="{42A74AC7-A85E-DC4A-B6DE-ED7BAE0165CA}">
      <dgm:prSet/>
      <dgm:spPr/>
      <dgm:t>
        <a:bodyPr/>
        <a:lstStyle/>
        <a:p>
          <a:endParaRPr lang="en-US"/>
        </a:p>
      </dgm:t>
    </dgm:pt>
    <dgm:pt modelId="{1042D57E-F62B-B145-AC37-0A90499FD742}">
      <dgm:prSet phldrT="[Text]"/>
      <dgm:spPr/>
      <dgm:t>
        <a:bodyPr/>
        <a:lstStyle/>
        <a:p>
          <a:r>
            <a:rPr lang="en-US" dirty="0"/>
            <a:t>Society problems</a:t>
          </a:r>
        </a:p>
      </dgm:t>
    </dgm:pt>
    <dgm:pt modelId="{FAB87BFC-CA8A-5942-9EBA-E82E8EEB378D}" type="parTrans" cxnId="{CF35A1B7-AC9E-9F4E-B689-B32685F52646}">
      <dgm:prSet/>
      <dgm:spPr/>
      <dgm:t>
        <a:bodyPr/>
        <a:lstStyle/>
        <a:p>
          <a:endParaRPr lang="en-US"/>
        </a:p>
      </dgm:t>
    </dgm:pt>
    <dgm:pt modelId="{BEF005DD-C40B-1043-930E-75633021157B}" type="sibTrans" cxnId="{CF35A1B7-AC9E-9F4E-B689-B32685F52646}">
      <dgm:prSet/>
      <dgm:spPr/>
      <dgm:t>
        <a:bodyPr/>
        <a:lstStyle/>
        <a:p>
          <a:endParaRPr lang="en-US"/>
        </a:p>
      </dgm:t>
    </dgm:pt>
    <dgm:pt modelId="{45972F81-E30A-394F-B7A4-F201CF7073B2}">
      <dgm:prSet phldrT="[Text]"/>
      <dgm:spPr/>
      <dgm:t>
        <a:bodyPr/>
        <a:lstStyle/>
        <a:p>
          <a:r>
            <a:rPr lang="en-US" dirty="0"/>
            <a:t>Outside control</a:t>
          </a:r>
        </a:p>
      </dgm:t>
    </dgm:pt>
    <dgm:pt modelId="{0017DA44-ED1E-5344-AF27-7746BAC8510A}" type="parTrans" cxnId="{25881D49-BAFB-244B-80A2-C917E2742C9F}">
      <dgm:prSet/>
      <dgm:spPr/>
      <dgm:t>
        <a:bodyPr/>
        <a:lstStyle/>
        <a:p>
          <a:endParaRPr lang="en-US"/>
        </a:p>
      </dgm:t>
    </dgm:pt>
    <dgm:pt modelId="{3733C3E7-D1DF-6842-8C30-AB893E0D261A}" type="sibTrans" cxnId="{25881D49-BAFB-244B-80A2-C917E2742C9F}">
      <dgm:prSet/>
      <dgm:spPr/>
      <dgm:t>
        <a:bodyPr/>
        <a:lstStyle/>
        <a:p>
          <a:endParaRPr lang="en-US"/>
        </a:p>
      </dgm:t>
    </dgm:pt>
    <dgm:pt modelId="{527DCD64-187A-1244-AF00-BFE81587E800}">
      <dgm:prSet phldrT="[Text]"/>
      <dgm:spPr/>
      <dgm:t>
        <a:bodyPr/>
        <a:lstStyle/>
        <a:p>
          <a:endParaRPr lang="en-US" dirty="0"/>
        </a:p>
      </dgm:t>
    </dgm:pt>
    <dgm:pt modelId="{239EB76A-2137-484B-9E74-087A5559443C}" type="parTrans" cxnId="{198AF74C-C28E-DE4B-BF47-EBA07C885377}">
      <dgm:prSet/>
      <dgm:spPr/>
      <dgm:t>
        <a:bodyPr/>
        <a:lstStyle/>
        <a:p>
          <a:endParaRPr lang="en-US"/>
        </a:p>
      </dgm:t>
    </dgm:pt>
    <dgm:pt modelId="{AF90044F-A922-C240-9D99-952A968D48E7}" type="sibTrans" cxnId="{198AF74C-C28E-DE4B-BF47-EBA07C885377}">
      <dgm:prSet/>
      <dgm:spPr/>
      <dgm:t>
        <a:bodyPr/>
        <a:lstStyle/>
        <a:p>
          <a:endParaRPr lang="en-US"/>
        </a:p>
      </dgm:t>
    </dgm:pt>
    <dgm:pt modelId="{80FA8AC0-05C4-E44B-BC6C-6700F1B2A80B}">
      <dgm:prSet phldrT="[Text]"/>
      <dgm:spPr/>
      <dgm:t>
        <a:bodyPr/>
        <a:lstStyle/>
        <a:p>
          <a:r>
            <a:rPr lang="en-US" dirty="0"/>
            <a:t>Disciplinary</a:t>
          </a:r>
        </a:p>
      </dgm:t>
    </dgm:pt>
    <dgm:pt modelId="{509FB76E-5071-A24B-88EF-F51596663420}" type="parTrans" cxnId="{99D09691-F72A-194C-9333-535D304BB71A}">
      <dgm:prSet/>
      <dgm:spPr/>
      <dgm:t>
        <a:bodyPr/>
        <a:lstStyle/>
        <a:p>
          <a:endParaRPr lang="en-US"/>
        </a:p>
      </dgm:t>
    </dgm:pt>
    <dgm:pt modelId="{4F0888B3-A452-0D4F-BF84-B7827D1A68E1}" type="sibTrans" cxnId="{99D09691-F72A-194C-9333-535D304BB71A}">
      <dgm:prSet/>
      <dgm:spPr/>
      <dgm:t>
        <a:bodyPr/>
        <a:lstStyle/>
        <a:p>
          <a:endParaRPr lang="en-US"/>
        </a:p>
      </dgm:t>
    </dgm:pt>
    <dgm:pt modelId="{5EC8E658-FB62-F743-BD8E-8A0BEB34CEC4}">
      <dgm:prSet phldrT="[Text]"/>
      <dgm:spPr/>
      <dgm:t>
        <a:bodyPr/>
        <a:lstStyle/>
        <a:p>
          <a:r>
            <a:rPr lang="en-US" dirty="0"/>
            <a:t>Multi-disciplinary</a:t>
          </a:r>
        </a:p>
      </dgm:t>
    </dgm:pt>
    <dgm:pt modelId="{C8A016A1-A4AA-4E46-86E8-21FCFA8FFAA2}" type="parTrans" cxnId="{5ECD3240-6DDF-544E-816D-E5D948AFABC0}">
      <dgm:prSet/>
      <dgm:spPr/>
      <dgm:t>
        <a:bodyPr/>
        <a:lstStyle/>
        <a:p>
          <a:endParaRPr lang="en-US"/>
        </a:p>
      </dgm:t>
    </dgm:pt>
    <dgm:pt modelId="{DEA341A2-45A2-144B-99FD-788D5985161C}" type="sibTrans" cxnId="{5ECD3240-6DDF-544E-816D-E5D948AFABC0}">
      <dgm:prSet/>
      <dgm:spPr/>
      <dgm:t>
        <a:bodyPr/>
        <a:lstStyle/>
        <a:p>
          <a:endParaRPr lang="en-US"/>
        </a:p>
      </dgm:t>
    </dgm:pt>
    <dgm:pt modelId="{DD0CD862-3973-8D4F-AA93-FFB7F1504501}">
      <dgm:prSet phldrT="[Text]"/>
      <dgm:spPr/>
      <dgm:t>
        <a:bodyPr/>
        <a:lstStyle/>
        <a:p>
          <a:r>
            <a:rPr lang="en-US" dirty="0"/>
            <a:t>Theory versus praxis</a:t>
          </a:r>
        </a:p>
      </dgm:t>
    </dgm:pt>
    <dgm:pt modelId="{46FDDFA2-9BF1-534F-BD71-29AEF4953BC0}" type="parTrans" cxnId="{EA8FB04D-498A-6B45-B23D-721EEE284F14}">
      <dgm:prSet/>
      <dgm:spPr/>
      <dgm:t>
        <a:bodyPr/>
        <a:lstStyle/>
        <a:p>
          <a:endParaRPr lang="en-US"/>
        </a:p>
      </dgm:t>
    </dgm:pt>
    <dgm:pt modelId="{0651974D-F27E-984B-800E-E742661E5B52}" type="sibTrans" cxnId="{EA8FB04D-498A-6B45-B23D-721EEE284F14}">
      <dgm:prSet/>
      <dgm:spPr/>
      <dgm:t>
        <a:bodyPr/>
        <a:lstStyle/>
        <a:p>
          <a:endParaRPr lang="en-US"/>
        </a:p>
      </dgm:t>
    </dgm:pt>
    <dgm:pt modelId="{7227D672-81EE-5A41-AD90-D88356CCD8D7}">
      <dgm:prSet phldrT="[Text]"/>
      <dgm:spPr/>
      <dgm:t>
        <a:bodyPr/>
        <a:lstStyle/>
        <a:p>
          <a:r>
            <a:rPr lang="en-US" dirty="0"/>
            <a:t>Theory in practice</a:t>
          </a:r>
        </a:p>
      </dgm:t>
    </dgm:pt>
    <dgm:pt modelId="{2A17C577-1B71-4448-AA72-D787B64950BA}" type="parTrans" cxnId="{7C17EB09-7E91-2B43-A3BC-F226C851AED7}">
      <dgm:prSet/>
      <dgm:spPr/>
      <dgm:t>
        <a:bodyPr/>
        <a:lstStyle/>
        <a:p>
          <a:endParaRPr lang="en-US"/>
        </a:p>
      </dgm:t>
    </dgm:pt>
    <dgm:pt modelId="{94ABEE97-989D-6B46-AA2D-23EE15E61798}" type="sibTrans" cxnId="{7C17EB09-7E91-2B43-A3BC-F226C851AED7}">
      <dgm:prSet/>
      <dgm:spPr/>
      <dgm:t>
        <a:bodyPr/>
        <a:lstStyle/>
        <a:p>
          <a:endParaRPr lang="en-US"/>
        </a:p>
      </dgm:t>
    </dgm:pt>
    <dgm:pt modelId="{F38BFB03-AE32-AA4B-898A-7D8ECEBAB8F6}" type="pres">
      <dgm:prSet presAssocID="{AF3F30CC-AFE0-1C4E-B8FB-D22092F7DBA1}" presName="linearFlow" presStyleCnt="0">
        <dgm:presLayoutVars>
          <dgm:dir/>
          <dgm:animLvl val="lvl"/>
          <dgm:resizeHandles/>
        </dgm:presLayoutVars>
      </dgm:prSet>
      <dgm:spPr/>
    </dgm:pt>
    <dgm:pt modelId="{71DFAE35-3009-3448-8E99-3BFE4A1D5B2E}" type="pres">
      <dgm:prSet presAssocID="{75A50443-906C-5249-9875-BB67A8CDB615}" presName="compositeNode" presStyleCnt="0">
        <dgm:presLayoutVars>
          <dgm:bulletEnabled val="1"/>
        </dgm:presLayoutVars>
      </dgm:prSet>
      <dgm:spPr/>
    </dgm:pt>
    <dgm:pt modelId="{10013A5E-8480-CC4E-AB5D-30C3A3DBD7CF}" type="pres">
      <dgm:prSet presAssocID="{75A50443-906C-5249-9875-BB67A8CDB615}" presName="image" presStyleLbl="fgImgPlace1" presStyleIdx="0" presStyleCnt="2" custScaleX="88541" custScaleY="92043" custLinFactNeighborX="-1260" custLinFactNeighborY="-59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3BCCC99-05D0-5948-B0C2-6E95AEC9C4F6}" type="pres">
      <dgm:prSet presAssocID="{75A50443-906C-5249-9875-BB67A8CDB615}" presName="childNode" presStyleLbl="node1" presStyleIdx="0" presStyleCnt="2">
        <dgm:presLayoutVars>
          <dgm:bulletEnabled val="1"/>
        </dgm:presLayoutVars>
      </dgm:prSet>
      <dgm:spPr/>
    </dgm:pt>
    <dgm:pt modelId="{BC23670B-A1B7-E243-8C10-CDC775AA1D36}" type="pres">
      <dgm:prSet presAssocID="{75A50443-906C-5249-9875-BB67A8CDB615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2D40CF23-6FEB-AB46-8519-9E1388F6D622}" type="pres">
      <dgm:prSet presAssocID="{1380D59B-0E98-CF49-87FA-C7516DD591B7}" presName="sibTrans" presStyleCnt="0"/>
      <dgm:spPr/>
    </dgm:pt>
    <dgm:pt modelId="{899E40EC-58E2-684B-A883-28EFF8221D2D}" type="pres">
      <dgm:prSet presAssocID="{BAF0275E-A7EA-2243-B8FF-3B7D9AFBBA64}" presName="compositeNode" presStyleCnt="0">
        <dgm:presLayoutVars>
          <dgm:bulletEnabled val="1"/>
        </dgm:presLayoutVars>
      </dgm:prSet>
      <dgm:spPr/>
    </dgm:pt>
    <dgm:pt modelId="{765BFFF1-7DF9-9F4A-93A8-1A03077523E1}" type="pres">
      <dgm:prSet presAssocID="{BAF0275E-A7EA-2243-B8FF-3B7D9AFBBA64}" presName="image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FEBA3963-4480-2346-A25B-8E783752D3E8}" type="pres">
      <dgm:prSet presAssocID="{BAF0275E-A7EA-2243-B8FF-3B7D9AFBBA64}" presName="childNode" presStyleLbl="node1" presStyleIdx="1" presStyleCnt="2">
        <dgm:presLayoutVars>
          <dgm:bulletEnabled val="1"/>
        </dgm:presLayoutVars>
      </dgm:prSet>
      <dgm:spPr/>
    </dgm:pt>
    <dgm:pt modelId="{5E0C8595-CAED-DF46-9707-7129A3EF1C5D}" type="pres">
      <dgm:prSet presAssocID="{BAF0275E-A7EA-2243-B8FF-3B7D9AFBBA64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7C17EB09-7E91-2B43-A3BC-F226C851AED7}" srcId="{BAF0275E-A7EA-2243-B8FF-3B7D9AFBBA64}" destId="{7227D672-81EE-5A41-AD90-D88356CCD8D7}" srcOrd="3" destOrd="0" parTransId="{2A17C577-1B71-4448-AA72-D787B64950BA}" sibTransId="{94ABEE97-989D-6B46-AA2D-23EE15E61798}"/>
    <dgm:cxn modelId="{C2BB5812-8647-AF4B-88B7-93D0D650C721}" type="presOf" srcId="{527DCD64-187A-1244-AF00-BFE81587E800}" destId="{FEBA3963-4480-2346-A25B-8E783752D3E8}" srcOrd="0" destOrd="4" presId="urn:microsoft.com/office/officeart/2005/8/layout/hList2"/>
    <dgm:cxn modelId="{88A45126-E9CE-D84D-A669-01E891E2D5C2}" type="presOf" srcId="{75A50443-906C-5249-9875-BB67A8CDB615}" destId="{BC23670B-A1B7-E243-8C10-CDC775AA1D36}" srcOrd="0" destOrd="0" presId="urn:microsoft.com/office/officeart/2005/8/layout/hList2"/>
    <dgm:cxn modelId="{855C1B33-B620-BC4B-A354-D9501B45CBA2}" type="presOf" srcId="{BAF0275E-A7EA-2243-B8FF-3B7D9AFBBA64}" destId="{5E0C8595-CAED-DF46-9707-7129A3EF1C5D}" srcOrd="0" destOrd="0" presId="urn:microsoft.com/office/officeart/2005/8/layout/hList2"/>
    <dgm:cxn modelId="{3B2D9938-5D24-D747-B06E-09463A874869}" srcId="{75A50443-906C-5249-9875-BB67A8CDB615}" destId="{B4B1959E-B4F9-F046-9DFE-FC191F34DB4B}" srcOrd="1" destOrd="0" parTransId="{3EEC478E-E905-914F-9EA9-F53014AE0022}" sibTransId="{624DA442-598E-6B43-9896-AB2453FA9F4D}"/>
    <dgm:cxn modelId="{5ECD3240-6DDF-544E-816D-E5D948AFABC0}" srcId="{BAF0275E-A7EA-2243-B8FF-3B7D9AFBBA64}" destId="{5EC8E658-FB62-F743-BD8E-8A0BEB34CEC4}" srcOrd="2" destOrd="0" parTransId="{C8A016A1-A4AA-4E46-86E8-21FCFA8FFAA2}" sibTransId="{DEA341A2-45A2-144B-99FD-788D5985161C}"/>
    <dgm:cxn modelId="{25881D49-BAFB-244B-80A2-C917E2742C9F}" srcId="{BAF0275E-A7EA-2243-B8FF-3B7D9AFBBA64}" destId="{45972F81-E30A-394F-B7A4-F201CF7073B2}" srcOrd="1" destOrd="0" parTransId="{0017DA44-ED1E-5344-AF27-7746BAC8510A}" sibTransId="{3733C3E7-D1DF-6842-8C30-AB893E0D261A}"/>
    <dgm:cxn modelId="{6E40444A-A439-9F44-9624-087F9BC3284F}" type="presOf" srcId="{2017F5AC-D506-DA48-BB1A-53FA2919F62D}" destId="{73BCCC99-05D0-5948-B0C2-6E95AEC9C4F6}" srcOrd="0" destOrd="0" presId="urn:microsoft.com/office/officeart/2005/8/layout/hList2"/>
    <dgm:cxn modelId="{198AF74C-C28E-DE4B-BF47-EBA07C885377}" srcId="{BAF0275E-A7EA-2243-B8FF-3B7D9AFBBA64}" destId="{527DCD64-187A-1244-AF00-BFE81587E800}" srcOrd="4" destOrd="0" parTransId="{239EB76A-2137-484B-9E74-087A5559443C}" sibTransId="{AF90044F-A922-C240-9D99-952A968D48E7}"/>
    <dgm:cxn modelId="{EF602B4D-195A-D845-B4B3-CC6D0BC9130A}" type="presOf" srcId="{5EC8E658-FB62-F743-BD8E-8A0BEB34CEC4}" destId="{FEBA3963-4480-2346-A25B-8E783752D3E8}" srcOrd="0" destOrd="2" presId="urn:microsoft.com/office/officeart/2005/8/layout/hList2"/>
    <dgm:cxn modelId="{EA8FB04D-498A-6B45-B23D-721EEE284F14}" srcId="{75A50443-906C-5249-9875-BB67A8CDB615}" destId="{DD0CD862-3973-8D4F-AA93-FFB7F1504501}" srcOrd="3" destOrd="0" parTransId="{46FDDFA2-9BF1-534F-BD71-29AEF4953BC0}" sibTransId="{0651974D-F27E-984B-800E-E742661E5B52}"/>
    <dgm:cxn modelId="{26EB1650-A013-8744-85E6-5746BDB241F1}" type="presOf" srcId="{DD0CD862-3973-8D4F-AA93-FFB7F1504501}" destId="{73BCCC99-05D0-5948-B0C2-6E95AEC9C4F6}" srcOrd="0" destOrd="3" presId="urn:microsoft.com/office/officeart/2005/8/layout/hList2"/>
    <dgm:cxn modelId="{32724A64-1FC3-7E49-B110-2E561215214A}" type="presOf" srcId="{80FA8AC0-05C4-E44B-BC6C-6700F1B2A80B}" destId="{73BCCC99-05D0-5948-B0C2-6E95AEC9C4F6}" srcOrd="0" destOrd="2" presId="urn:microsoft.com/office/officeart/2005/8/layout/hList2"/>
    <dgm:cxn modelId="{E48FC589-948B-0544-8A93-241BFBF816D8}" type="presOf" srcId="{45972F81-E30A-394F-B7A4-F201CF7073B2}" destId="{FEBA3963-4480-2346-A25B-8E783752D3E8}" srcOrd="0" destOrd="1" presId="urn:microsoft.com/office/officeart/2005/8/layout/hList2"/>
    <dgm:cxn modelId="{99D09691-F72A-194C-9333-535D304BB71A}" srcId="{75A50443-906C-5249-9875-BB67A8CDB615}" destId="{80FA8AC0-05C4-E44B-BC6C-6700F1B2A80B}" srcOrd="2" destOrd="0" parTransId="{509FB76E-5071-A24B-88EF-F51596663420}" sibTransId="{4F0888B3-A452-0D4F-BF84-B7827D1A68E1}"/>
    <dgm:cxn modelId="{9F8D239A-A7E5-654B-873F-CED7B8A6E883}" type="presOf" srcId="{7227D672-81EE-5A41-AD90-D88356CCD8D7}" destId="{FEBA3963-4480-2346-A25B-8E783752D3E8}" srcOrd="0" destOrd="3" presId="urn:microsoft.com/office/officeart/2005/8/layout/hList2"/>
    <dgm:cxn modelId="{301CF3A5-1D68-2C4B-BB1A-A075CC29DD30}" srcId="{AF3F30CC-AFE0-1C4E-B8FB-D22092F7DBA1}" destId="{75A50443-906C-5249-9875-BB67A8CDB615}" srcOrd="0" destOrd="0" parTransId="{25026148-3485-BE44-B8BD-4BC31FEE7A3F}" sibTransId="{1380D59B-0E98-CF49-87FA-C7516DD591B7}"/>
    <dgm:cxn modelId="{CF35A1B7-AC9E-9F4E-B689-B32685F52646}" srcId="{BAF0275E-A7EA-2243-B8FF-3B7D9AFBBA64}" destId="{1042D57E-F62B-B145-AC37-0A90499FD742}" srcOrd="0" destOrd="0" parTransId="{FAB87BFC-CA8A-5942-9EBA-E82E8EEB378D}" sibTransId="{BEF005DD-C40B-1043-930E-75633021157B}"/>
    <dgm:cxn modelId="{BE8896B9-3B6B-4749-AF46-8ABD0F890D04}" type="presOf" srcId="{B4B1959E-B4F9-F046-9DFE-FC191F34DB4B}" destId="{73BCCC99-05D0-5948-B0C2-6E95AEC9C4F6}" srcOrd="0" destOrd="1" presId="urn:microsoft.com/office/officeart/2005/8/layout/hList2"/>
    <dgm:cxn modelId="{42A74AC7-A85E-DC4A-B6DE-ED7BAE0165CA}" srcId="{AF3F30CC-AFE0-1C4E-B8FB-D22092F7DBA1}" destId="{BAF0275E-A7EA-2243-B8FF-3B7D9AFBBA64}" srcOrd="1" destOrd="0" parTransId="{FBB2375F-7B8B-1B42-9FD1-78B032730D0F}" sibTransId="{51C82376-97FA-E447-9F6E-365BD4400343}"/>
    <dgm:cxn modelId="{E2FE4FDD-500A-C549-921B-EFAA8FD7CD31}" type="presOf" srcId="{AF3F30CC-AFE0-1C4E-B8FB-D22092F7DBA1}" destId="{F38BFB03-AE32-AA4B-898A-7D8ECEBAB8F6}" srcOrd="0" destOrd="0" presId="urn:microsoft.com/office/officeart/2005/8/layout/hList2"/>
    <dgm:cxn modelId="{DC28B5E7-AC9C-C543-B359-BB1C870D6C8D}" type="presOf" srcId="{1042D57E-F62B-B145-AC37-0A90499FD742}" destId="{FEBA3963-4480-2346-A25B-8E783752D3E8}" srcOrd="0" destOrd="0" presId="urn:microsoft.com/office/officeart/2005/8/layout/hList2"/>
    <dgm:cxn modelId="{2B1330EE-A1FB-184D-A2F7-F839E9DD1248}" srcId="{75A50443-906C-5249-9875-BB67A8CDB615}" destId="{2017F5AC-D506-DA48-BB1A-53FA2919F62D}" srcOrd="0" destOrd="0" parTransId="{699C5566-F5C3-BC40-9761-BE28016CF09E}" sibTransId="{3E023F4A-0057-AA4D-B8BC-B3D2A607C630}"/>
    <dgm:cxn modelId="{BD02FF4B-916A-1C43-96FD-DD882E58DD4F}" type="presParOf" srcId="{F38BFB03-AE32-AA4B-898A-7D8ECEBAB8F6}" destId="{71DFAE35-3009-3448-8E99-3BFE4A1D5B2E}" srcOrd="0" destOrd="0" presId="urn:microsoft.com/office/officeart/2005/8/layout/hList2"/>
    <dgm:cxn modelId="{D3B0FCC5-576C-7143-8A75-086330F209D5}" type="presParOf" srcId="{71DFAE35-3009-3448-8E99-3BFE4A1D5B2E}" destId="{10013A5E-8480-CC4E-AB5D-30C3A3DBD7CF}" srcOrd="0" destOrd="0" presId="urn:microsoft.com/office/officeart/2005/8/layout/hList2"/>
    <dgm:cxn modelId="{6A90B2E4-E4B4-0745-A638-5A403CE83352}" type="presParOf" srcId="{71DFAE35-3009-3448-8E99-3BFE4A1D5B2E}" destId="{73BCCC99-05D0-5948-B0C2-6E95AEC9C4F6}" srcOrd="1" destOrd="0" presId="urn:microsoft.com/office/officeart/2005/8/layout/hList2"/>
    <dgm:cxn modelId="{F14EFB0A-A09E-9844-AF82-915C3C6C42D8}" type="presParOf" srcId="{71DFAE35-3009-3448-8E99-3BFE4A1D5B2E}" destId="{BC23670B-A1B7-E243-8C10-CDC775AA1D36}" srcOrd="2" destOrd="0" presId="urn:microsoft.com/office/officeart/2005/8/layout/hList2"/>
    <dgm:cxn modelId="{6B122140-F9A7-9A40-B6FF-FEBA1743E6B8}" type="presParOf" srcId="{F38BFB03-AE32-AA4B-898A-7D8ECEBAB8F6}" destId="{2D40CF23-6FEB-AB46-8519-9E1388F6D622}" srcOrd="1" destOrd="0" presId="urn:microsoft.com/office/officeart/2005/8/layout/hList2"/>
    <dgm:cxn modelId="{4C523615-1CC9-4148-B02A-740CA5517F0B}" type="presParOf" srcId="{F38BFB03-AE32-AA4B-898A-7D8ECEBAB8F6}" destId="{899E40EC-58E2-684B-A883-28EFF8221D2D}" srcOrd="2" destOrd="0" presId="urn:microsoft.com/office/officeart/2005/8/layout/hList2"/>
    <dgm:cxn modelId="{935BBB64-3835-1C4C-8E56-A5E70ED74DAE}" type="presParOf" srcId="{899E40EC-58E2-684B-A883-28EFF8221D2D}" destId="{765BFFF1-7DF9-9F4A-93A8-1A03077523E1}" srcOrd="0" destOrd="0" presId="urn:microsoft.com/office/officeart/2005/8/layout/hList2"/>
    <dgm:cxn modelId="{049EBA40-8C55-1A4B-9CC1-773061B4F576}" type="presParOf" srcId="{899E40EC-58E2-684B-A883-28EFF8221D2D}" destId="{FEBA3963-4480-2346-A25B-8E783752D3E8}" srcOrd="1" destOrd="0" presId="urn:microsoft.com/office/officeart/2005/8/layout/hList2"/>
    <dgm:cxn modelId="{155751D1-EF6E-034E-8E67-75DA62BDCB1E}" type="presParOf" srcId="{899E40EC-58E2-684B-A883-28EFF8221D2D}" destId="{5E0C8595-CAED-DF46-9707-7129A3EF1C5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2FD5D0-AB15-9441-AF5D-16064449ABF6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3716D-556F-3E4B-A189-11A405486376}">
      <dgm:prSet phldrT="[Text]" custT="1"/>
      <dgm:spPr/>
      <dgm:t>
        <a:bodyPr/>
        <a:lstStyle/>
        <a:p>
          <a:r>
            <a:rPr lang="en-US" sz="1050" b="1" dirty="0">
              <a:solidFill>
                <a:schemeClr val="accent4">
                  <a:lumMod val="40000"/>
                  <a:lumOff val="60000"/>
                </a:schemeClr>
              </a:solidFill>
            </a:rPr>
            <a:t>Information</a:t>
          </a:r>
        </a:p>
      </dgm:t>
    </dgm:pt>
    <dgm:pt modelId="{84008E36-D3DD-F84B-852D-1BC265D36739}" type="parTrans" cxnId="{A82DABA4-1336-3C47-8EEC-53C48AB297C5}">
      <dgm:prSet/>
      <dgm:spPr/>
      <dgm:t>
        <a:bodyPr/>
        <a:lstStyle/>
        <a:p>
          <a:endParaRPr lang="en-US"/>
        </a:p>
      </dgm:t>
    </dgm:pt>
    <dgm:pt modelId="{9DF3325A-8D4B-FD44-A818-5D80E4B8FDD0}" type="sibTrans" cxnId="{A82DABA4-1336-3C47-8EEC-53C48AB297C5}">
      <dgm:prSet/>
      <dgm:spPr/>
      <dgm:t>
        <a:bodyPr/>
        <a:lstStyle/>
        <a:p>
          <a:endParaRPr lang="en-US"/>
        </a:p>
      </dgm:t>
    </dgm:pt>
    <dgm:pt modelId="{96E2538E-5294-A543-A256-7B52E6F8ACEE}">
      <dgm:prSet phldrT="[Text]"/>
      <dgm:spPr/>
      <dgm:t>
        <a:bodyPr/>
        <a:lstStyle/>
        <a:p>
          <a:r>
            <a:rPr lang="en-US" dirty="0"/>
            <a:t>Numbers/</a:t>
          </a:r>
        </a:p>
        <a:p>
          <a:r>
            <a:rPr lang="en-US" dirty="0"/>
            <a:t>statistics</a:t>
          </a:r>
        </a:p>
      </dgm:t>
    </dgm:pt>
    <dgm:pt modelId="{6D5BD556-D763-E04A-997B-D667130AAE35}" type="parTrans" cxnId="{5D5E1CDA-F874-B447-AC10-D63A4BE1F60B}">
      <dgm:prSet/>
      <dgm:spPr/>
      <dgm:t>
        <a:bodyPr/>
        <a:lstStyle/>
        <a:p>
          <a:endParaRPr lang="en-US"/>
        </a:p>
      </dgm:t>
    </dgm:pt>
    <dgm:pt modelId="{167E570B-216B-1C4D-A944-CFD69F2B08DE}" type="sibTrans" cxnId="{5D5E1CDA-F874-B447-AC10-D63A4BE1F60B}">
      <dgm:prSet/>
      <dgm:spPr/>
      <dgm:t>
        <a:bodyPr/>
        <a:lstStyle/>
        <a:p>
          <a:endParaRPr lang="en-US"/>
        </a:p>
      </dgm:t>
    </dgm:pt>
    <dgm:pt modelId="{9CBF3D45-399A-8544-B509-1B2C928DA3FD}">
      <dgm:prSet phldrT="[Text]"/>
      <dgm:spPr/>
      <dgm:t>
        <a:bodyPr/>
        <a:lstStyle/>
        <a:p>
          <a:r>
            <a:rPr lang="en-US" dirty="0"/>
            <a:t>Comparison</a:t>
          </a:r>
        </a:p>
      </dgm:t>
    </dgm:pt>
    <dgm:pt modelId="{D32EC0C9-36BD-064A-B4BF-189C0E73BC55}" type="parTrans" cxnId="{1C55CE38-749D-9146-98CF-FF574CF67202}">
      <dgm:prSet/>
      <dgm:spPr/>
      <dgm:t>
        <a:bodyPr/>
        <a:lstStyle/>
        <a:p>
          <a:endParaRPr lang="en-US"/>
        </a:p>
      </dgm:t>
    </dgm:pt>
    <dgm:pt modelId="{9B57BDA7-2EC2-CA42-B1C5-5C28FCC40092}" type="sibTrans" cxnId="{1C55CE38-749D-9146-98CF-FF574CF67202}">
      <dgm:prSet/>
      <dgm:spPr/>
      <dgm:t>
        <a:bodyPr/>
        <a:lstStyle/>
        <a:p>
          <a:endParaRPr lang="en-US"/>
        </a:p>
      </dgm:t>
    </dgm:pt>
    <dgm:pt modelId="{A66B65CB-E1B0-4649-9880-D3879AE08F32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57CDF302-9BD9-214C-8AC7-BA2524C0FA66}" type="parTrans" cxnId="{C522F4D4-1411-1340-BA16-5D482D6703DE}">
      <dgm:prSet/>
      <dgm:spPr/>
      <dgm:t>
        <a:bodyPr/>
        <a:lstStyle/>
        <a:p>
          <a:endParaRPr lang="en-US"/>
        </a:p>
      </dgm:t>
    </dgm:pt>
    <dgm:pt modelId="{B561B9A6-9F20-354C-8711-5E68703C52A9}" type="sibTrans" cxnId="{C522F4D4-1411-1340-BA16-5D482D6703DE}">
      <dgm:prSet/>
      <dgm:spPr/>
      <dgm:t>
        <a:bodyPr/>
        <a:lstStyle/>
        <a:p>
          <a:endParaRPr lang="en-US"/>
        </a:p>
      </dgm:t>
    </dgm:pt>
    <dgm:pt modelId="{DE76144A-A60A-104E-ABBF-F4398D105525}">
      <dgm:prSet phldrT="[Text]"/>
      <dgm:spPr/>
      <dgm:t>
        <a:bodyPr/>
        <a:lstStyle/>
        <a:p>
          <a:r>
            <a:rPr lang="en-US" dirty="0"/>
            <a:t>Affiliation of informant/author</a:t>
          </a:r>
        </a:p>
      </dgm:t>
    </dgm:pt>
    <dgm:pt modelId="{E417A20E-0026-5D4F-8C7D-4E0322FD69B3}" type="parTrans" cxnId="{349C2162-4203-C249-AE99-13E9F9B6E6C1}">
      <dgm:prSet/>
      <dgm:spPr/>
      <dgm:t>
        <a:bodyPr/>
        <a:lstStyle/>
        <a:p>
          <a:endParaRPr lang="en-US"/>
        </a:p>
      </dgm:t>
    </dgm:pt>
    <dgm:pt modelId="{E76CD202-8CB5-9940-9713-424D4A1A15B2}" type="sibTrans" cxnId="{349C2162-4203-C249-AE99-13E9F9B6E6C1}">
      <dgm:prSet/>
      <dgm:spPr/>
      <dgm:t>
        <a:bodyPr/>
        <a:lstStyle/>
        <a:p>
          <a:endParaRPr lang="en-US"/>
        </a:p>
      </dgm:t>
    </dgm:pt>
    <dgm:pt modelId="{993A8026-B05E-5F4E-A0FE-98ABF95A9B5B}" type="pres">
      <dgm:prSet presAssocID="{4A2FD5D0-AB15-9441-AF5D-16064449ABF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F7B294-92CD-1F4D-8D82-DEA94537C3E2}" type="pres">
      <dgm:prSet presAssocID="{7513716D-556F-3E4B-A189-11A405486376}" presName="centerShape" presStyleLbl="node0" presStyleIdx="0" presStyleCnt="1"/>
      <dgm:spPr/>
    </dgm:pt>
    <dgm:pt modelId="{1DC71220-6A9D-504B-8B6B-717F538F32E0}" type="pres">
      <dgm:prSet presAssocID="{6D5BD556-D763-E04A-997B-D667130AAE35}" presName="parTrans" presStyleLbl="sibTrans2D1" presStyleIdx="0" presStyleCnt="4"/>
      <dgm:spPr/>
    </dgm:pt>
    <dgm:pt modelId="{D6604F91-A0C1-F348-91C1-8EABE6EC0C73}" type="pres">
      <dgm:prSet presAssocID="{6D5BD556-D763-E04A-997B-D667130AAE35}" presName="connectorText" presStyleLbl="sibTrans2D1" presStyleIdx="0" presStyleCnt="4"/>
      <dgm:spPr/>
    </dgm:pt>
    <dgm:pt modelId="{205FC06C-379F-494A-8AE3-7728736B1DB0}" type="pres">
      <dgm:prSet presAssocID="{96E2538E-5294-A543-A256-7B52E6F8ACEE}" presName="node" presStyleLbl="node1" presStyleIdx="0" presStyleCnt="4">
        <dgm:presLayoutVars>
          <dgm:bulletEnabled val="1"/>
        </dgm:presLayoutVars>
      </dgm:prSet>
      <dgm:spPr/>
    </dgm:pt>
    <dgm:pt modelId="{4F5830AC-90A8-9B45-A847-662B10605FC8}" type="pres">
      <dgm:prSet presAssocID="{D32EC0C9-36BD-064A-B4BF-189C0E73BC55}" presName="parTrans" presStyleLbl="sibTrans2D1" presStyleIdx="1" presStyleCnt="4"/>
      <dgm:spPr/>
    </dgm:pt>
    <dgm:pt modelId="{3D5FF1A4-20BF-0E48-A9EE-EB4D6303D186}" type="pres">
      <dgm:prSet presAssocID="{D32EC0C9-36BD-064A-B4BF-189C0E73BC55}" presName="connectorText" presStyleLbl="sibTrans2D1" presStyleIdx="1" presStyleCnt="4"/>
      <dgm:spPr/>
    </dgm:pt>
    <dgm:pt modelId="{FD96AD7F-A674-FB45-9D94-5FE73EBC625D}" type="pres">
      <dgm:prSet presAssocID="{9CBF3D45-399A-8544-B509-1B2C928DA3FD}" presName="node" presStyleLbl="node1" presStyleIdx="1" presStyleCnt="4">
        <dgm:presLayoutVars>
          <dgm:bulletEnabled val="1"/>
        </dgm:presLayoutVars>
      </dgm:prSet>
      <dgm:spPr/>
    </dgm:pt>
    <dgm:pt modelId="{FA1D1D4B-EEAE-FC47-8BEF-F2F11493701F}" type="pres">
      <dgm:prSet presAssocID="{57CDF302-9BD9-214C-8AC7-BA2524C0FA66}" presName="parTrans" presStyleLbl="sibTrans2D1" presStyleIdx="2" presStyleCnt="4"/>
      <dgm:spPr/>
    </dgm:pt>
    <dgm:pt modelId="{F2A8F2F7-76B0-D14C-8479-4DC84F2ED501}" type="pres">
      <dgm:prSet presAssocID="{57CDF302-9BD9-214C-8AC7-BA2524C0FA66}" presName="connectorText" presStyleLbl="sibTrans2D1" presStyleIdx="2" presStyleCnt="4"/>
      <dgm:spPr/>
    </dgm:pt>
    <dgm:pt modelId="{75DDD1AE-F1D2-5645-9792-D9CB9F6DBC7C}" type="pres">
      <dgm:prSet presAssocID="{A66B65CB-E1B0-4649-9880-D3879AE08F32}" presName="node" presStyleLbl="node1" presStyleIdx="2" presStyleCnt="4">
        <dgm:presLayoutVars>
          <dgm:bulletEnabled val="1"/>
        </dgm:presLayoutVars>
      </dgm:prSet>
      <dgm:spPr/>
    </dgm:pt>
    <dgm:pt modelId="{A5839168-AE39-974B-B7F9-B7E26608E725}" type="pres">
      <dgm:prSet presAssocID="{E417A20E-0026-5D4F-8C7D-4E0322FD69B3}" presName="parTrans" presStyleLbl="sibTrans2D1" presStyleIdx="3" presStyleCnt="4"/>
      <dgm:spPr/>
    </dgm:pt>
    <dgm:pt modelId="{91300833-4583-F049-9CB6-E9AEFE48316B}" type="pres">
      <dgm:prSet presAssocID="{E417A20E-0026-5D4F-8C7D-4E0322FD69B3}" presName="connectorText" presStyleLbl="sibTrans2D1" presStyleIdx="3" presStyleCnt="4"/>
      <dgm:spPr/>
    </dgm:pt>
    <dgm:pt modelId="{0D9B6FD3-7667-D744-A236-E376FD5923BA}" type="pres">
      <dgm:prSet presAssocID="{DE76144A-A60A-104E-ABBF-F4398D105525}" presName="node" presStyleLbl="node1" presStyleIdx="3" presStyleCnt="4">
        <dgm:presLayoutVars>
          <dgm:bulletEnabled val="1"/>
        </dgm:presLayoutVars>
      </dgm:prSet>
      <dgm:spPr/>
    </dgm:pt>
  </dgm:ptLst>
  <dgm:cxnLst>
    <dgm:cxn modelId="{01D9CA05-924E-6E4E-A8C8-B612DC9E7223}" type="presOf" srcId="{6D5BD556-D763-E04A-997B-D667130AAE35}" destId="{1DC71220-6A9D-504B-8B6B-717F538F32E0}" srcOrd="0" destOrd="0" presId="urn:microsoft.com/office/officeart/2005/8/layout/radial5"/>
    <dgm:cxn modelId="{3B709C0F-C60A-9547-ABBC-839BA817D74F}" type="presOf" srcId="{9CBF3D45-399A-8544-B509-1B2C928DA3FD}" destId="{FD96AD7F-A674-FB45-9D94-5FE73EBC625D}" srcOrd="0" destOrd="0" presId="urn:microsoft.com/office/officeart/2005/8/layout/radial5"/>
    <dgm:cxn modelId="{1C55CE38-749D-9146-98CF-FF574CF67202}" srcId="{7513716D-556F-3E4B-A189-11A405486376}" destId="{9CBF3D45-399A-8544-B509-1B2C928DA3FD}" srcOrd="1" destOrd="0" parTransId="{D32EC0C9-36BD-064A-B4BF-189C0E73BC55}" sibTransId="{9B57BDA7-2EC2-CA42-B1C5-5C28FCC40092}"/>
    <dgm:cxn modelId="{349C2162-4203-C249-AE99-13E9F9B6E6C1}" srcId="{7513716D-556F-3E4B-A189-11A405486376}" destId="{DE76144A-A60A-104E-ABBF-F4398D105525}" srcOrd="3" destOrd="0" parTransId="{E417A20E-0026-5D4F-8C7D-4E0322FD69B3}" sibTransId="{E76CD202-8CB5-9940-9713-424D4A1A15B2}"/>
    <dgm:cxn modelId="{90A34A69-6957-5343-A71C-2E4635466D72}" type="presOf" srcId="{6D5BD556-D763-E04A-997B-D667130AAE35}" destId="{D6604F91-A0C1-F348-91C1-8EABE6EC0C73}" srcOrd="1" destOrd="0" presId="urn:microsoft.com/office/officeart/2005/8/layout/radial5"/>
    <dgm:cxn modelId="{D6C4FB71-C3C0-0645-A21E-C116059D518B}" type="presOf" srcId="{57CDF302-9BD9-214C-8AC7-BA2524C0FA66}" destId="{FA1D1D4B-EEAE-FC47-8BEF-F2F11493701F}" srcOrd="0" destOrd="0" presId="urn:microsoft.com/office/officeart/2005/8/layout/radial5"/>
    <dgm:cxn modelId="{77C65975-3A19-6A4A-868E-3EA135C4EB7A}" type="presOf" srcId="{7513716D-556F-3E4B-A189-11A405486376}" destId="{12F7B294-92CD-1F4D-8D82-DEA94537C3E2}" srcOrd="0" destOrd="0" presId="urn:microsoft.com/office/officeart/2005/8/layout/radial5"/>
    <dgm:cxn modelId="{CD01F17A-22EB-B84B-A0DC-3C714332B13E}" type="presOf" srcId="{96E2538E-5294-A543-A256-7B52E6F8ACEE}" destId="{205FC06C-379F-494A-8AE3-7728736B1DB0}" srcOrd="0" destOrd="0" presId="urn:microsoft.com/office/officeart/2005/8/layout/radial5"/>
    <dgm:cxn modelId="{844A748A-9EA4-0340-B501-DB2555EE2094}" type="presOf" srcId="{E417A20E-0026-5D4F-8C7D-4E0322FD69B3}" destId="{A5839168-AE39-974B-B7F9-B7E26608E725}" srcOrd="0" destOrd="0" presId="urn:microsoft.com/office/officeart/2005/8/layout/radial5"/>
    <dgm:cxn modelId="{C1CFC98B-CE14-0143-82DB-1B47FC619DDD}" type="presOf" srcId="{D32EC0C9-36BD-064A-B4BF-189C0E73BC55}" destId="{3D5FF1A4-20BF-0E48-A9EE-EB4D6303D186}" srcOrd="1" destOrd="0" presId="urn:microsoft.com/office/officeart/2005/8/layout/radial5"/>
    <dgm:cxn modelId="{44B79B95-B23B-8645-9052-35A288E03B67}" type="presOf" srcId="{57CDF302-9BD9-214C-8AC7-BA2524C0FA66}" destId="{F2A8F2F7-76B0-D14C-8479-4DC84F2ED501}" srcOrd="1" destOrd="0" presId="urn:microsoft.com/office/officeart/2005/8/layout/radial5"/>
    <dgm:cxn modelId="{A82DABA4-1336-3C47-8EEC-53C48AB297C5}" srcId="{4A2FD5D0-AB15-9441-AF5D-16064449ABF6}" destId="{7513716D-556F-3E4B-A189-11A405486376}" srcOrd="0" destOrd="0" parTransId="{84008E36-D3DD-F84B-852D-1BC265D36739}" sibTransId="{9DF3325A-8D4B-FD44-A818-5D80E4B8FDD0}"/>
    <dgm:cxn modelId="{3BE242A8-1706-C14A-8B28-8AAEB4FA87C3}" type="presOf" srcId="{E417A20E-0026-5D4F-8C7D-4E0322FD69B3}" destId="{91300833-4583-F049-9CB6-E9AEFE48316B}" srcOrd="1" destOrd="0" presId="urn:microsoft.com/office/officeart/2005/8/layout/radial5"/>
    <dgm:cxn modelId="{66EAD6BB-8832-1544-A1F2-FC8A024B0A61}" type="presOf" srcId="{4A2FD5D0-AB15-9441-AF5D-16064449ABF6}" destId="{993A8026-B05E-5F4E-A0FE-98ABF95A9B5B}" srcOrd="0" destOrd="0" presId="urn:microsoft.com/office/officeart/2005/8/layout/radial5"/>
    <dgm:cxn modelId="{AF7BEFC5-BC42-C040-A0F8-E9B41648E22D}" type="presOf" srcId="{DE76144A-A60A-104E-ABBF-F4398D105525}" destId="{0D9B6FD3-7667-D744-A236-E376FD5923BA}" srcOrd="0" destOrd="0" presId="urn:microsoft.com/office/officeart/2005/8/layout/radial5"/>
    <dgm:cxn modelId="{C522F4D4-1411-1340-BA16-5D482D6703DE}" srcId="{7513716D-556F-3E4B-A189-11A405486376}" destId="{A66B65CB-E1B0-4649-9880-D3879AE08F32}" srcOrd="2" destOrd="0" parTransId="{57CDF302-9BD9-214C-8AC7-BA2524C0FA66}" sibTransId="{B561B9A6-9F20-354C-8711-5E68703C52A9}"/>
    <dgm:cxn modelId="{5D5E1CDA-F874-B447-AC10-D63A4BE1F60B}" srcId="{7513716D-556F-3E4B-A189-11A405486376}" destId="{96E2538E-5294-A543-A256-7B52E6F8ACEE}" srcOrd="0" destOrd="0" parTransId="{6D5BD556-D763-E04A-997B-D667130AAE35}" sibTransId="{167E570B-216B-1C4D-A944-CFD69F2B08DE}"/>
    <dgm:cxn modelId="{1491C2DB-A241-CB48-8487-AA497399EAA1}" type="presOf" srcId="{D32EC0C9-36BD-064A-B4BF-189C0E73BC55}" destId="{4F5830AC-90A8-9B45-A847-662B10605FC8}" srcOrd="0" destOrd="0" presId="urn:microsoft.com/office/officeart/2005/8/layout/radial5"/>
    <dgm:cxn modelId="{C64006F8-B1FF-D646-B89E-3AAACBEA2E79}" type="presOf" srcId="{A66B65CB-E1B0-4649-9880-D3879AE08F32}" destId="{75DDD1AE-F1D2-5645-9792-D9CB9F6DBC7C}" srcOrd="0" destOrd="0" presId="urn:microsoft.com/office/officeart/2005/8/layout/radial5"/>
    <dgm:cxn modelId="{A25773CF-CB36-CA4E-89E4-4BB11D995574}" type="presParOf" srcId="{993A8026-B05E-5F4E-A0FE-98ABF95A9B5B}" destId="{12F7B294-92CD-1F4D-8D82-DEA94537C3E2}" srcOrd="0" destOrd="0" presId="urn:microsoft.com/office/officeart/2005/8/layout/radial5"/>
    <dgm:cxn modelId="{945CF942-5192-4049-987E-79FDB7DAFFB9}" type="presParOf" srcId="{993A8026-B05E-5F4E-A0FE-98ABF95A9B5B}" destId="{1DC71220-6A9D-504B-8B6B-717F538F32E0}" srcOrd="1" destOrd="0" presId="urn:microsoft.com/office/officeart/2005/8/layout/radial5"/>
    <dgm:cxn modelId="{D56658B6-CD17-3B43-97E4-5729228EA1AE}" type="presParOf" srcId="{1DC71220-6A9D-504B-8B6B-717F538F32E0}" destId="{D6604F91-A0C1-F348-91C1-8EABE6EC0C73}" srcOrd="0" destOrd="0" presId="urn:microsoft.com/office/officeart/2005/8/layout/radial5"/>
    <dgm:cxn modelId="{D6DC025E-3D22-4B4E-BAEA-745461C1E81E}" type="presParOf" srcId="{993A8026-B05E-5F4E-A0FE-98ABF95A9B5B}" destId="{205FC06C-379F-494A-8AE3-7728736B1DB0}" srcOrd="2" destOrd="0" presId="urn:microsoft.com/office/officeart/2005/8/layout/radial5"/>
    <dgm:cxn modelId="{CE03AD91-01C9-DA46-93F9-C5BA111B2D02}" type="presParOf" srcId="{993A8026-B05E-5F4E-A0FE-98ABF95A9B5B}" destId="{4F5830AC-90A8-9B45-A847-662B10605FC8}" srcOrd="3" destOrd="0" presId="urn:microsoft.com/office/officeart/2005/8/layout/radial5"/>
    <dgm:cxn modelId="{8429F546-F223-6F42-9126-7B8FC1D3A706}" type="presParOf" srcId="{4F5830AC-90A8-9B45-A847-662B10605FC8}" destId="{3D5FF1A4-20BF-0E48-A9EE-EB4D6303D186}" srcOrd="0" destOrd="0" presId="urn:microsoft.com/office/officeart/2005/8/layout/radial5"/>
    <dgm:cxn modelId="{976F4070-CA71-2F47-8340-5B7E57676E79}" type="presParOf" srcId="{993A8026-B05E-5F4E-A0FE-98ABF95A9B5B}" destId="{FD96AD7F-A674-FB45-9D94-5FE73EBC625D}" srcOrd="4" destOrd="0" presId="urn:microsoft.com/office/officeart/2005/8/layout/radial5"/>
    <dgm:cxn modelId="{4E6AAFB5-AE3E-8C45-B63A-19685A31E6F2}" type="presParOf" srcId="{993A8026-B05E-5F4E-A0FE-98ABF95A9B5B}" destId="{FA1D1D4B-EEAE-FC47-8BEF-F2F11493701F}" srcOrd="5" destOrd="0" presId="urn:microsoft.com/office/officeart/2005/8/layout/radial5"/>
    <dgm:cxn modelId="{763E29B1-D8FC-D242-9772-7A6E62C553F7}" type="presParOf" srcId="{FA1D1D4B-EEAE-FC47-8BEF-F2F11493701F}" destId="{F2A8F2F7-76B0-D14C-8479-4DC84F2ED501}" srcOrd="0" destOrd="0" presId="urn:microsoft.com/office/officeart/2005/8/layout/radial5"/>
    <dgm:cxn modelId="{998EA5B8-8341-CD40-848A-E517403E77A8}" type="presParOf" srcId="{993A8026-B05E-5F4E-A0FE-98ABF95A9B5B}" destId="{75DDD1AE-F1D2-5645-9792-D9CB9F6DBC7C}" srcOrd="6" destOrd="0" presId="urn:microsoft.com/office/officeart/2005/8/layout/radial5"/>
    <dgm:cxn modelId="{0A315465-D1BF-144C-A24C-9A8DD7DC468F}" type="presParOf" srcId="{993A8026-B05E-5F4E-A0FE-98ABF95A9B5B}" destId="{A5839168-AE39-974B-B7F9-B7E26608E725}" srcOrd="7" destOrd="0" presId="urn:microsoft.com/office/officeart/2005/8/layout/radial5"/>
    <dgm:cxn modelId="{50717CB9-4CD3-8B48-90B4-F1B087B8481E}" type="presParOf" srcId="{A5839168-AE39-974B-B7F9-B7E26608E725}" destId="{91300833-4583-F049-9CB6-E9AEFE48316B}" srcOrd="0" destOrd="0" presId="urn:microsoft.com/office/officeart/2005/8/layout/radial5"/>
    <dgm:cxn modelId="{B82BE319-01A1-6E40-BE3F-5DB860751D0A}" type="presParOf" srcId="{993A8026-B05E-5F4E-A0FE-98ABF95A9B5B}" destId="{0D9B6FD3-7667-D744-A236-E376FD5923BA}" srcOrd="8" destOrd="0" presId="urn:microsoft.com/office/officeart/2005/8/layout/radial5"/>
  </dgm:cxnLst>
  <dgm:bg/>
  <dgm:whole>
    <a:ln>
      <a:solidFill>
        <a:schemeClr val="accent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003E2-BCD3-C143-97F3-11FE4D5F7EB7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BBB23-DA26-F444-B1B5-AB8CA07C4E4E}">
      <dgm:prSet phldrT="[Text]"/>
      <dgm:spPr/>
      <dgm:t>
        <a:bodyPr/>
        <a:lstStyle/>
        <a:p>
          <a:r>
            <a:rPr lang="en-US" dirty="0"/>
            <a:t>The Politics of Data Use</a:t>
          </a:r>
        </a:p>
      </dgm:t>
    </dgm:pt>
    <dgm:pt modelId="{6B8EFBCD-B79D-7348-9BB9-8E95222DAD55}" type="parTrans" cxnId="{F6E42E92-7596-604B-9E37-D8699A8C796E}">
      <dgm:prSet/>
      <dgm:spPr/>
      <dgm:t>
        <a:bodyPr/>
        <a:lstStyle/>
        <a:p>
          <a:endParaRPr lang="en-US"/>
        </a:p>
      </dgm:t>
    </dgm:pt>
    <dgm:pt modelId="{847BF243-3DCD-CA48-9D45-2DE6AAFDE444}" type="sibTrans" cxnId="{F6E42E92-7596-604B-9E37-D8699A8C796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C569BCDE-2536-1846-90E9-6CC0560C8DC2}">
      <dgm:prSet phldrT="[Text]"/>
      <dgm:spPr/>
      <dgm:t>
        <a:bodyPr/>
        <a:lstStyle/>
        <a:p>
          <a:r>
            <a:rPr lang="en-US" dirty="0"/>
            <a:t>Drowning in Data, Thirsty for Analysis</a:t>
          </a:r>
        </a:p>
      </dgm:t>
    </dgm:pt>
    <dgm:pt modelId="{9C863C17-184B-5446-9A95-900BFA61D11A}" type="parTrans" cxnId="{F399F484-7EC4-A14E-89C9-FF829A2FE5F7}">
      <dgm:prSet/>
      <dgm:spPr/>
      <dgm:t>
        <a:bodyPr/>
        <a:lstStyle/>
        <a:p>
          <a:endParaRPr lang="en-US"/>
        </a:p>
      </dgm:t>
    </dgm:pt>
    <dgm:pt modelId="{2DDEB7B4-49A4-2B4D-A09C-3D2EC25DB203}" type="sibTrans" cxnId="{F399F484-7EC4-A14E-89C9-FF829A2FE5F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61191B8D-E3F0-FC43-B9B7-0C48EFD38099}">
      <dgm:prSet phldrT="[Text]"/>
      <dgm:spPr/>
      <dgm:t>
        <a:bodyPr/>
        <a:lstStyle/>
        <a:p>
          <a:r>
            <a:rPr lang="en-US" dirty="0"/>
            <a:t>Governance by Numbers</a:t>
          </a:r>
        </a:p>
      </dgm:t>
    </dgm:pt>
    <dgm:pt modelId="{8CDA8191-9BBB-7349-BBDF-12C67118D6E4}" type="parTrans" cxnId="{576B44B4-CDD3-FD45-BE76-A405F60272CA}">
      <dgm:prSet/>
      <dgm:spPr/>
      <dgm:t>
        <a:bodyPr/>
        <a:lstStyle/>
        <a:p>
          <a:endParaRPr lang="en-US"/>
        </a:p>
      </dgm:t>
    </dgm:pt>
    <dgm:pt modelId="{E08F975C-6E6C-B942-922B-28D439ED3054}" type="sibTrans" cxnId="{576B44B4-CDD3-FD45-BE76-A405F60272C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5DA7EEBA-4238-B74F-9742-B8497044B955}">
      <dgm:prSet phldrT="[Text]"/>
      <dgm:spPr/>
      <dgm:t>
        <a:bodyPr/>
        <a:lstStyle/>
        <a:p>
          <a:r>
            <a:rPr lang="en-US" dirty="0"/>
            <a:t>Coupling of Science &amp; Politics</a:t>
          </a:r>
        </a:p>
      </dgm:t>
    </dgm:pt>
    <dgm:pt modelId="{956E330D-FDBD-8942-A6A5-94FE0A1725F9}" type="parTrans" cxnId="{B46937E6-740F-C449-8E5A-1625933820D9}">
      <dgm:prSet/>
      <dgm:spPr/>
      <dgm:t>
        <a:bodyPr/>
        <a:lstStyle/>
        <a:p>
          <a:endParaRPr lang="en-US"/>
        </a:p>
      </dgm:t>
    </dgm:pt>
    <dgm:pt modelId="{FEE55F60-B22E-F649-BA5C-AD703C4FB916}" type="sibTrans" cxnId="{B46937E6-740F-C449-8E5A-1625933820D9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CA4EC66A-304E-5943-80F8-7046C6D498D5}" type="pres">
      <dgm:prSet presAssocID="{8CE003E2-BCD3-C143-97F3-11FE4D5F7EB7}" presName="Name0" presStyleCnt="0">
        <dgm:presLayoutVars>
          <dgm:chMax val="21"/>
          <dgm:chPref val="21"/>
        </dgm:presLayoutVars>
      </dgm:prSet>
      <dgm:spPr/>
    </dgm:pt>
    <dgm:pt modelId="{B54DFEB4-032C-B248-8170-2AC62147918D}" type="pres">
      <dgm:prSet presAssocID="{28ABBB23-DA26-F444-B1B5-AB8CA07C4E4E}" presName="text1" presStyleCnt="0"/>
      <dgm:spPr/>
    </dgm:pt>
    <dgm:pt modelId="{6447B146-710F-474A-842A-A8D512FB4136}" type="pres">
      <dgm:prSet presAssocID="{28ABBB23-DA26-F444-B1B5-AB8CA07C4E4E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324144F-A56B-DE42-82BC-D03729A7D727}" type="pres">
      <dgm:prSet presAssocID="{28ABBB23-DA26-F444-B1B5-AB8CA07C4E4E}" presName="textaccent1" presStyleCnt="0"/>
      <dgm:spPr/>
    </dgm:pt>
    <dgm:pt modelId="{816E42D1-BFD2-2C46-9ED1-76E5FAF253B3}" type="pres">
      <dgm:prSet presAssocID="{28ABBB23-DA26-F444-B1B5-AB8CA07C4E4E}" presName="accentRepeatNode" presStyleLbl="solidAlignAcc1" presStyleIdx="0" presStyleCnt="8"/>
      <dgm:spPr/>
    </dgm:pt>
    <dgm:pt modelId="{E136CBAC-70B6-E141-BE04-9A65B6929E03}" type="pres">
      <dgm:prSet presAssocID="{847BF243-3DCD-CA48-9D45-2DE6AAFDE444}" presName="image1" presStyleCnt="0"/>
      <dgm:spPr/>
    </dgm:pt>
    <dgm:pt modelId="{136D9D09-305D-C24E-B38E-3B802AFDD604}" type="pres">
      <dgm:prSet presAssocID="{847BF243-3DCD-CA48-9D45-2DE6AAFDE444}" presName="imageRepeatNode" presStyleLbl="alignAcc1" presStyleIdx="0" presStyleCnt="4"/>
      <dgm:spPr/>
    </dgm:pt>
    <dgm:pt modelId="{F8B87510-5909-9944-939D-43D10EB9FA12}" type="pres">
      <dgm:prSet presAssocID="{847BF243-3DCD-CA48-9D45-2DE6AAFDE444}" presName="imageaccent1" presStyleCnt="0"/>
      <dgm:spPr/>
    </dgm:pt>
    <dgm:pt modelId="{BCF1DA50-9DD7-784B-ABF4-CB48B39363BC}" type="pres">
      <dgm:prSet presAssocID="{847BF243-3DCD-CA48-9D45-2DE6AAFDE444}" presName="accentRepeatNode" presStyleLbl="solidAlignAcc1" presStyleIdx="1" presStyleCnt="8"/>
      <dgm:spPr/>
    </dgm:pt>
    <dgm:pt modelId="{A2AF5B0D-54F1-DA4A-BC54-1254CB3157F5}" type="pres">
      <dgm:prSet presAssocID="{C569BCDE-2536-1846-90E9-6CC0560C8DC2}" presName="text2" presStyleCnt="0"/>
      <dgm:spPr/>
    </dgm:pt>
    <dgm:pt modelId="{B634974E-171A-1F4E-BFA9-173D0BBC4460}" type="pres">
      <dgm:prSet presAssocID="{C569BCDE-2536-1846-90E9-6CC0560C8DC2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B26D365-053C-164B-AB77-8DE25A4C995D}" type="pres">
      <dgm:prSet presAssocID="{C569BCDE-2536-1846-90E9-6CC0560C8DC2}" presName="textaccent2" presStyleCnt="0"/>
      <dgm:spPr/>
    </dgm:pt>
    <dgm:pt modelId="{8D88330C-E7BD-CA41-9242-FD961F15887A}" type="pres">
      <dgm:prSet presAssocID="{C569BCDE-2536-1846-90E9-6CC0560C8DC2}" presName="accentRepeatNode" presStyleLbl="solidAlignAcc1" presStyleIdx="2" presStyleCnt="8"/>
      <dgm:spPr/>
    </dgm:pt>
    <dgm:pt modelId="{1DC5317B-013F-154C-B3E9-F6BA39AFBFC4}" type="pres">
      <dgm:prSet presAssocID="{2DDEB7B4-49A4-2B4D-A09C-3D2EC25DB203}" presName="image2" presStyleCnt="0"/>
      <dgm:spPr/>
    </dgm:pt>
    <dgm:pt modelId="{33FDBD16-631F-3C48-9543-866402E7D5C6}" type="pres">
      <dgm:prSet presAssocID="{2DDEB7B4-49A4-2B4D-A09C-3D2EC25DB203}" presName="imageRepeatNode" presStyleLbl="alignAcc1" presStyleIdx="1" presStyleCnt="4"/>
      <dgm:spPr/>
    </dgm:pt>
    <dgm:pt modelId="{A99710F2-75E0-0045-A808-50C5AEA73B0C}" type="pres">
      <dgm:prSet presAssocID="{2DDEB7B4-49A4-2B4D-A09C-3D2EC25DB203}" presName="imageaccent2" presStyleCnt="0"/>
      <dgm:spPr/>
    </dgm:pt>
    <dgm:pt modelId="{3FDA5FD3-05B7-F14E-9EA3-B63FF58E4C98}" type="pres">
      <dgm:prSet presAssocID="{2DDEB7B4-49A4-2B4D-A09C-3D2EC25DB203}" presName="accentRepeatNode" presStyleLbl="solidAlignAcc1" presStyleIdx="3" presStyleCnt="8"/>
      <dgm:spPr/>
    </dgm:pt>
    <dgm:pt modelId="{D663BC87-4166-E747-A7F5-507D31C0FF07}" type="pres">
      <dgm:prSet presAssocID="{61191B8D-E3F0-FC43-B9B7-0C48EFD38099}" presName="text3" presStyleCnt="0"/>
      <dgm:spPr/>
    </dgm:pt>
    <dgm:pt modelId="{4643D323-A263-9C40-BFA2-51DB9B3FB0EA}" type="pres">
      <dgm:prSet presAssocID="{61191B8D-E3F0-FC43-B9B7-0C48EFD38099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8AAC9F3-0912-9E4B-9107-CB4D351434BD}" type="pres">
      <dgm:prSet presAssocID="{61191B8D-E3F0-FC43-B9B7-0C48EFD38099}" presName="textaccent3" presStyleCnt="0"/>
      <dgm:spPr/>
    </dgm:pt>
    <dgm:pt modelId="{8065E095-6F02-9046-81D1-75C874C96C7F}" type="pres">
      <dgm:prSet presAssocID="{61191B8D-E3F0-FC43-B9B7-0C48EFD38099}" presName="accentRepeatNode" presStyleLbl="solidAlignAcc1" presStyleIdx="4" presStyleCnt="8"/>
      <dgm:spPr/>
    </dgm:pt>
    <dgm:pt modelId="{A11411F3-B209-114C-8632-94E665E45D3A}" type="pres">
      <dgm:prSet presAssocID="{E08F975C-6E6C-B942-922B-28D439ED3054}" presName="image3" presStyleCnt="0"/>
      <dgm:spPr/>
    </dgm:pt>
    <dgm:pt modelId="{19FED69E-3BFA-494C-A425-5F54B89CD9F0}" type="pres">
      <dgm:prSet presAssocID="{E08F975C-6E6C-B942-922B-28D439ED3054}" presName="imageRepeatNode" presStyleLbl="alignAcc1" presStyleIdx="2" presStyleCnt="4"/>
      <dgm:spPr/>
    </dgm:pt>
    <dgm:pt modelId="{439C9EC2-326F-4C42-805A-E37B4D71BDBE}" type="pres">
      <dgm:prSet presAssocID="{E08F975C-6E6C-B942-922B-28D439ED3054}" presName="imageaccent3" presStyleCnt="0"/>
      <dgm:spPr/>
    </dgm:pt>
    <dgm:pt modelId="{807A5DC2-07D2-B142-A23B-61E6FD031F4D}" type="pres">
      <dgm:prSet presAssocID="{E08F975C-6E6C-B942-922B-28D439ED3054}" presName="accentRepeatNode" presStyleLbl="solidAlignAcc1" presStyleIdx="5" presStyleCnt="8"/>
      <dgm:spPr/>
    </dgm:pt>
    <dgm:pt modelId="{DA44B56F-62B6-B94A-B562-0CBFC195B07F}" type="pres">
      <dgm:prSet presAssocID="{5DA7EEBA-4238-B74F-9742-B8497044B955}" presName="text4" presStyleCnt="0"/>
      <dgm:spPr/>
    </dgm:pt>
    <dgm:pt modelId="{AAFD6F2C-FDBA-9745-8F40-FB7918D1130D}" type="pres">
      <dgm:prSet presAssocID="{5DA7EEBA-4238-B74F-9742-B8497044B955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0F92C8B-652A-8B4F-978C-8B9627022776}" type="pres">
      <dgm:prSet presAssocID="{5DA7EEBA-4238-B74F-9742-B8497044B955}" presName="textaccent4" presStyleCnt="0"/>
      <dgm:spPr/>
    </dgm:pt>
    <dgm:pt modelId="{C2932004-A008-4346-A9F4-6B6FAFA26E56}" type="pres">
      <dgm:prSet presAssocID="{5DA7EEBA-4238-B74F-9742-B8497044B955}" presName="accentRepeatNode" presStyleLbl="solidAlignAcc1" presStyleIdx="6" presStyleCnt="8"/>
      <dgm:spPr/>
    </dgm:pt>
    <dgm:pt modelId="{65EAFC2A-6CAF-CE46-8867-3B17295DC41C}" type="pres">
      <dgm:prSet presAssocID="{FEE55F60-B22E-F649-BA5C-AD703C4FB916}" presName="image4" presStyleCnt="0"/>
      <dgm:spPr/>
    </dgm:pt>
    <dgm:pt modelId="{24305228-E383-444A-BA07-C855D8AF6788}" type="pres">
      <dgm:prSet presAssocID="{FEE55F60-B22E-F649-BA5C-AD703C4FB916}" presName="imageRepeatNode" presStyleLbl="alignAcc1" presStyleIdx="3" presStyleCnt="4"/>
      <dgm:spPr/>
    </dgm:pt>
    <dgm:pt modelId="{83C5CE9E-1E7C-C847-89EB-615A567DB9D5}" type="pres">
      <dgm:prSet presAssocID="{FEE55F60-B22E-F649-BA5C-AD703C4FB916}" presName="imageaccent4" presStyleCnt="0"/>
      <dgm:spPr/>
    </dgm:pt>
    <dgm:pt modelId="{5C61F94E-AF28-0B4C-ACC6-0C56D1E553AE}" type="pres">
      <dgm:prSet presAssocID="{FEE55F60-B22E-F649-BA5C-AD703C4FB916}" presName="accentRepeatNode" presStyleLbl="solidAlignAcc1" presStyleIdx="7" presStyleCnt="8"/>
      <dgm:spPr/>
    </dgm:pt>
  </dgm:ptLst>
  <dgm:cxnLst>
    <dgm:cxn modelId="{505C070A-A9D4-3B41-A333-65363C30270B}" type="presOf" srcId="{E08F975C-6E6C-B942-922B-28D439ED3054}" destId="{19FED69E-3BFA-494C-A425-5F54B89CD9F0}" srcOrd="0" destOrd="0" presId="urn:microsoft.com/office/officeart/2008/layout/HexagonCluster"/>
    <dgm:cxn modelId="{E41FAF0D-0D31-E143-9D49-3955BED22CAA}" type="presOf" srcId="{C569BCDE-2536-1846-90E9-6CC0560C8DC2}" destId="{B634974E-171A-1F4E-BFA9-173D0BBC4460}" srcOrd="0" destOrd="0" presId="urn:microsoft.com/office/officeart/2008/layout/HexagonCluster"/>
    <dgm:cxn modelId="{EC213A4F-33CC-704C-9698-6B01E496B4EA}" type="presOf" srcId="{8CE003E2-BCD3-C143-97F3-11FE4D5F7EB7}" destId="{CA4EC66A-304E-5943-80F8-7046C6D498D5}" srcOrd="0" destOrd="0" presId="urn:microsoft.com/office/officeart/2008/layout/HexagonCluster"/>
    <dgm:cxn modelId="{F66D156A-D71D-9C42-8649-9E3A22867D79}" type="presOf" srcId="{FEE55F60-B22E-F649-BA5C-AD703C4FB916}" destId="{24305228-E383-444A-BA07-C855D8AF6788}" srcOrd="0" destOrd="0" presId="urn:microsoft.com/office/officeart/2008/layout/HexagonCluster"/>
    <dgm:cxn modelId="{7004F476-47BE-774C-887F-A45BA3A1F8F1}" type="presOf" srcId="{2DDEB7B4-49A4-2B4D-A09C-3D2EC25DB203}" destId="{33FDBD16-631F-3C48-9543-866402E7D5C6}" srcOrd="0" destOrd="0" presId="urn:microsoft.com/office/officeart/2008/layout/HexagonCluster"/>
    <dgm:cxn modelId="{5E8AB37B-DC65-9B41-AF16-6D0AC91E1DB9}" type="presOf" srcId="{28ABBB23-DA26-F444-B1B5-AB8CA07C4E4E}" destId="{6447B146-710F-474A-842A-A8D512FB4136}" srcOrd="0" destOrd="0" presId="urn:microsoft.com/office/officeart/2008/layout/HexagonCluster"/>
    <dgm:cxn modelId="{F399F484-7EC4-A14E-89C9-FF829A2FE5F7}" srcId="{8CE003E2-BCD3-C143-97F3-11FE4D5F7EB7}" destId="{C569BCDE-2536-1846-90E9-6CC0560C8DC2}" srcOrd="1" destOrd="0" parTransId="{9C863C17-184B-5446-9A95-900BFA61D11A}" sibTransId="{2DDEB7B4-49A4-2B4D-A09C-3D2EC25DB203}"/>
    <dgm:cxn modelId="{F6E42E92-7596-604B-9E37-D8699A8C796E}" srcId="{8CE003E2-BCD3-C143-97F3-11FE4D5F7EB7}" destId="{28ABBB23-DA26-F444-B1B5-AB8CA07C4E4E}" srcOrd="0" destOrd="0" parTransId="{6B8EFBCD-B79D-7348-9BB9-8E95222DAD55}" sibTransId="{847BF243-3DCD-CA48-9D45-2DE6AAFDE444}"/>
    <dgm:cxn modelId="{8FA127A7-EA3E-E247-BE5F-1B6A6B353B13}" type="presOf" srcId="{847BF243-3DCD-CA48-9D45-2DE6AAFDE444}" destId="{136D9D09-305D-C24E-B38E-3B802AFDD604}" srcOrd="0" destOrd="0" presId="urn:microsoft.com/office/officeart/2008/layout/HexagonCluster"/>
    <dgm:cxn modelId="{576B44B4-CDD3-FD45-BE76-A405F60272CA}" srcId="{8CE003E2-BCD3-C143-97F3-11FE4D5F7EB7}" destId="{61191B8D-E3F0-FC43-B9B7-0C48EFD38099}" srcOrd="2" destOrd="0" parTransId="{8CDA8191-9BBB-7349-BBDF-12C67118D6E4}" sibTransId="{E08F975C-6E6C-B942-922B-28D439ED3054}"/>
    <dgm:cxn modelId="{A4B917E3-6474-E64D-934B-D24BC2AAA4AD}" type="presOf" srcId="{61191B8D-E3F0-FC43-B9B7-0C48EFD38099}" destId="{4643D323-A263-9C40-BFA2-51DB9B3FB0EA}" srcOrd="0" destOrd="0" presId="urn:microsoft.com/office/officeart/2008/layout/HexagonCluster"/>
    <dgm:cxn modelId="{B46937E6-740F-C449-8E5A-1625933820D9}" srcId="{8CE003E2-BCD3-C143-97F3-11FE4D5F7EB7}" destId="{5DA7EEBA-4238-B74F-9742-B8497044B955}" srcOrd="3" destOrd="0" parTransId="{956E330D-FDBD-8942-A6A5-94FE0A1725F9}" sibTransId="{FEE55F60-B22E-F649-BA5C-AD703C4FB916}"/>
    <dgm:cxn modelId="{F3892EF0-7CA8-A644-A9B4-CCFC26C0E10E}" type="presOf" srcId="{5DA7EEBA-4238-B74F-9742-B8497044B955}" destId="{AAFD6F2C-FDBA-9745-8F40-FB7918D1130D}" srcOrd="0" destOrd="0" presId="urn:microsoft.com/office/officeart/2008/layout/HexagonCluster"/>
    <dgm:cxn modelId="{2C35F9D0-A7DA-904C-A474-12A8AE584D8C}" type="presParOf" srcId="{CA4EC66A-304E-5943-80F8-7046C6D498D5}" destId="{B54DFEB4-032C-B248-8170-2AC62147918D}" srcOrd="0" destOrd="0" presId="urn:microsoft.com/office/officeart/2008/layout/HexagonCluster"/>
    <dgm:cxn modelId="{160CEFD6-461C-2640-A474-0BDA05C0C6B2}" type="presParOf" srcId="{B54DFEB4-032C-B248-8170-2AC62147918D}" destId="{6447B146-710F-474A-842A-A8D512FB4136}" srcOrd="0" destOrd="0" presId="urn:microsoft.com/office/officeart/2008/layout/HexagonCluster"/>
    <dgm:cxn modelId="{3A1D335F-F8CF-9944-B36A-2C3092B151D8}" type="presParOf" srcId="{CA4EC66A-304E-5943-80F8-7046C6D498D5}" destId="{3324144F-A56B-DE42-82BC-D03729A7D727}" srcOrd="1" destOrd="0" presId="urn:microsoft.com/office/officeart/2008/layout/HexagonCluster"/>
    <dgm:cxn modelId="{02BC56C2-1EA1-D04A-9893-36F09FAE405F}" type="presParOf" srcId="{3324144F-A56B-DE42-82BC-D03729A7D727}" destId="{816E42D1-BFD2-2C46-9ED1-76E5FAF253B3}" srcOrd="0" destOrd="0" presId="urn:microsoft.com/office/officeart/2008/layout/HexagonCluster"/>
    <dgm:cxn modelId="{A1398BA3-F0B1-E34F-8032-BB55D7ECEF10}" type="presParOf" srcId="{CA4EC66A-304E-5943-80F8-7046C6D498D5}" destId="{E136CBAC-70B6-E141-BE04-9A65B6929E03}" srcOrd="2" destOrd="0" presId="urn:microsoft.com/office/officeart/2008/layout/HexagonCluster"/>
    <dgm:cxn modelId="{0B0B8C77-1A27-B84C-B00D-964B69D6472B}" type="presParOf" srcId="{E136CBAC-70B6-E141-BE04-9A65B6929E03}" destId="{136D9D09-305D-C24E-B38E-3B802AFDD604}" srcOrd="0" destOrd="0" presId="urn:microsoft.com/office/officeart/2008/layout/HexagonCluster"/>
    <dgm:cxn modelId="{2683B6CA-025D-7742-99AB-9D4B36F0F1A2}" type="presParOf" srcId="{CA4EC66A-304E-5943-80F8-7046C6D498D5}" destId="{F8B87510-5909-9944-939D-43D10EB9FA12}" srcOrd="3" destOrd="0" presId="urn:microsoft.com/office/officeart/2008/layout/HexagonCluster"/>
    <dgm:cxn modelId="{D3CCCDC0-8346-7F4C-9BD0-D30AF81AD9C6}" type="presParOf" srcId="{F8B87510-5909-9944-939D-43D10EB9FA12}" destId="{BCF1DA50-9DD7-784B-ABF4-CB48B39363BC}" srcOrd="0" destOrd="0" presId="urn:microsoft.com/office/officeart/2008/layout/HexagonCluster"/>
    <dgm:cxn modelId="{822476D0-AF74-CD4D-80B9-41F2D0F4DC26}" type="presParOf" srcId="{CA4EC66A-304E-5943-80F8-7046C6D498D5}" destId="{A2AF5B0D-54F1-DA4A-BC54-1254CB3157F5}" srcOrd="4" destOrd="0" presId="urn:microsoft.com/office/officeart/2008/layout/HexagonCluster"/>
    <dgm:cxn modelId="{0B759C14-3B34-6B41-B2CD-B1FAA481274B}" type="presParOf" srcId="{A2AF5B0D-54F1-DA4A-BC54-1254CB3157F5}" destId="{B634974E-171A-1F4E-BFA9-173D0BBC4460}" srcOrd="0" destOrd="0" presId="urn:microsoft.com/office/officeart/2008/layout/HexagonCluster"/>
    <dgm:cxn modelId="{ED3E1F9C-A03D-5546-A574-5ACA49D34F32}" type="presParOf" srcId="{CA4EC66A-304E-5943-80F8-7046C6D498D5}" destId="{5B26D365-053C-164B-AB77-8DE25A4C995D}" srcOrd="5" destOrd="0" presId="urn:microsoft.com/office/officeart/2008/layout/HexagonCluster"/>
    <dgm:cxn modelId="{76C85F6D-B899-AE4F-9F7D-D7F7EB5BDBFA}" type="presParOf" srcId="{5B26D365-053C-164B-AB77-8DE25A4C995D}" destId="{8D88330C-E7BD-CA41-9242-FD961F15887A}" srcOrd="0" destOrd="0" presId="urn:microsoft.com/office/officeart/2008/layout/HexagonCluster"/>
    <dgm:cxn modelId="{9A2ED407-4E4F-214C-B0EA-D22812AD73B2}" type="presParOf" srcId="{CA4EC66A-304E-5943-80F8-7046C6D498D5}" destId="{1DC5317B-013F-154C-B3E9-F6BA39AFBFC4}" srcOrd="6" destOrd="0" presId="urn:microsoft.com/office/officeart/2008/layout/HexagonCluster"/>
    <dgm:cxn modelId="{7326B297-F74E-204D-824F-3C1D3A015780}" type="presParOf" srcId="{1DC5317B-013F-154C-B3E9-F6BA39AFBFC4}" destId="{33FDBD16-631F-3C48-9543-866402E7D5C6}" srcOrd="0" destOrd="0" presId="urn:microsoft.com/office/officeart/2008/layout/HexagonCluster"/>
    <dgm:cxn modelId="{105A41EE-FE3F-664D-8575-7B75E4D93235}" type="presParOf" srcId="{CA4EC66A-304E-5943-80F8-7046C6D498D5}" destId="{A99710F2-75E0-0045-A808-50C5AEA73B0C}" srcOrd="7" destOrd="0" presId="urn:microsoft.com/office/officeart/2008/layout/HexagonCluster"/>
    <dgm:cxn modelId="{4EDF686B-DC71-6D46-84DC-5849A8BA2D23}" type="presParOf" srcId="{A99710F2-75E0-0045-A808-50C5AEA73B0C}" destId="{3FDA5FD3-05B7-F14E-9EA3-B63FF58E4C98}" srcOrd="0" destOrd="0" presId="urn:microsoft.com/office/officeart/2008/layout/HexagonCluster"/>
    <dgm:cxn modelId="{4623E009-7EA2-6E4D-AC02-80D35FA1FD99}" type="presParOf" srcId="{CA4EC66A-304E-5943-80F8-7046C6D498D5}" destId="{D663BC87-4166-E747-A7F5-507D31C0FF07}" srcOrd="8" destOrd="0" presId="urn:microsoft.com/office/officeart/2008/layout/HexagonCluster"/>
    <dgm:cxn modelId="{53950F2B-68C5-DF42-8624-1CC92E1B9240}" type="presParOf" srcId="{D663BC87-4166-E747-A7F5-507D31C0FF07}" destId="{4643D323-A263-9C40-BFA2-51DB9B3FB0EA}" srcOrd="0" destOrd="0" presId="urn:microsoft.com/office/officeart/2008/layout/HexagonCluster"/>
    <dgm:cxn modelId="{D5233CEC-33EA-A443-A7CA-ADAEC1E2DEDE}" type="presParOf" srcId="{CA4EC66A-304E-5943-80F8-7046C6D498D5}" destId="{E8AAC9F3-0912-9E4B-9107-CB4D351434BD}" srcOrd="9" destOrd="0" presId="urn:microsoft.com/office/officeart/2008/layout/HexagonCluster"/>
    <dgm:cxn modelId="{168780FC-3939-CF45-8C10-A5CEAD04E835}" type="presParOf" srcId="{E8AAC9F3-0912-9E4B-9107-CB4D351434BD}" destId="{8065E095-6F02-9046-81D1-75C874C96C7F}" srcOrd="0" destOrd="0" presId="urn:microsoft.com/office/officeart/2008/layout/HexagonCluster"/>
    <dgm:cxn modelId="{7CC255C2-487D-0046-8E76-B830B4310E4F}" type="presParOf" srcId="{CA4EC66A-304E-5943-80F8-7046C6D498D5}" destId="{A11411F3-B209-114C-8632-94E665E45D3A}" srcOrd="10" destOrd="0" presId="urn:microsoft.com/office/officeart/2008/layout/HexagonCluster"/>
    <dgm:cxn modelId="{DBF28793-543A-454B-AF74-01B7F8561067}" type="presParOf" srcId="{A11411F3-B209-114C-8632-94E665E45D3A}" destId="{19FED69E-3BFA-494C-A425-5F54B89CD9F0}" srcOrd="0" destOrd="0" presId="urn:microsoft.com/office/officeart/2008/layout/HexagonCluster"/>
    <dgm:cxn modelId="{C5495515-C505-8444-AA7A-DE1701F23ED2}" type="presParOf" srcId="{CA4EC66A-304E-5943-80F8-7046C6D498D5}" destId="{439C9EC2-326F-4C42-805A-E37B4D71BDBE}" srcOrd="11" destOrd="0" presId="urn:microsoft.com/office/officeart/2008/layout/HexagonCluster"/>
    <dgm:cxn modelId="{2EB1805C-78A9-B243-9A30-B72564DF3E58}" type="presParOf" srcId="{439C9EC2-326F-4C42-805A-E37B4D71BDBE}" destId="{807A5DC2-07D2-B142-A23B-61E6FD031F4D}" srcOrd="0" destOrd="0" presId="urn:microsoft.com/office/officeart/2008/layout/HexagonCluster"/>
    <dgm:cxn modelId="{8C7C1BD6-AE30-3D4D-8BA1-B5F5BB52031C}" type="presParOf" srcId="{CA4EC66A-304E-5943-80F8-7046C6D498D5}" destId="{DA44B56F-62B6-B94A-B562-0CBFC195B07F}" srcOrd="12" destOrd="0" presId="urn:microsoft.com/office/officeart/2008/layout/HexagonCluster"/>
    <dgm:cxn modelId="{B97A0572-8FCE-ED43-89A2-D481EE2DFEAF}" type="presParOf" srcId="{DA44B56F-62B6-B94A-B562-0CBFC195B07F}" destId="{AAFD6F2C-FDBA-9745-8F40-FB7918D1130D}" srcOrd="0" destOrd="0" presId="urn:microsoft.com/office/officeart/2008/layout/HexagonCluster"/>
    <dgm:cxn modelId="{8A78158A-08FC-A344-868E-70BE769B930C}" type="presParOf" srcId="{CA4EC66A-304E-5943-80F8-7046C6D498D5}" destId="{70F92C8B-652A-8B4F-978C-8B9627022776}" srcOrd="13" destOrd="0" presId="urn:microsoft.com/office/officeart/2008/layout/HexagonCluster"/>
    <dgm:cxn modelId="{C8354749-2A53-964B-8693-3F82BE8C08FB}" type="presParOf" srcId="{70F92C8B-652A-8B4F-978C-8B9627022776}" destId="{C2932004-A008-4346-A9F4-6B6FAFA26E56}" srcOrd="0" destOrd="0" presId="urn:microsoft.com/office/officeart/2008/layout/HexagonCluster"/>
    <dgm:cxn modelId="{0A34FAB4-7A79-4A4F-B619-9B253963197D}" type="presParOf" srcId="{CA4EC66A-304E-5943-80F8-7046C6D498D5}" destId="{65EAFC2A-6CAF-CE46-8867-3B17295DC41C}" srcOrd="14" destOrd="0" presId="urn:microsoft.com/office/officeart/2008/layout/HexagonCluster"/>
    <dgm:cxn modelId="{3316F976-3CEF-044E-B442-22074267AB03}" type="presParOf" srcId="{65EAFC2A-6CAF-CE46-8867-3B17295DC41C}" destId="{24305228-E383-444A-BA07-C855D8AF6788}" srcOrd="0" destOrd="0" presId="urn:microsoft.com/office/officeart/2008/layout/HexagonCluster"/>
    <dgm:cxn modelId="{7CCF0E6B-26EC-354F-819E-E9C23BAF0CFD}" type="presParOf" srcId="{CA4EC66A-304E-5943-80F8-7046C6D498D5}" destId="{83C5CE9E-1E7C-C847-89EB-615A567DB9D5}" srcOrd="15" destOrd="0" presId="urn:microsoft.com/office/officeart/2008/layout/HexagonCluster"/>
    <dgm:cxn modelId="{5C4BC776-E0C4-0644-86FC-8D009843AA58}" type="presParOf" srcId="{83C5CE9E-1E7C-C847-89EB-615A567DB9D5}" destId="{5C61F94E-AF28-0B4C-ACC6-0C56D1E553A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A73A38-CD0F-C34B-92EA-BE0D4B76BD90}" type="doc">
      <dgm:prSet loTypeId="urn:microsoft.com/office/officeart/2005/8/layout/h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544BA-8FFF-7F4F-A1A1-F0F16CB5124B}">
      <dgm:prSet phldrT="[Text]"/>
      <dgm:spPr/>
      <dgm:t>
        <a:bodyPr/>
        <a:lstStyle/>
        <a:p>
          <a:r>
            <a:rPr lang="en-US" dirty="0"/>
            <a:t>Fast Lane</a:t>
          </a:r>
        </a:p>
      </dgm:t>
    </dgm:pt>
    <dgm:pt modelId="{E2C7EAC7-EB90-FA46-BB3D-A1021BAF3519}" type="parTrans" cxnId="{C8CD442B-9860-5042-B7C8-3B0634360C74}">
      <dgm:prSet/>
      <dgm:spPr/>
      <dgm:t>
        <a:bodyPr/>
        <a:lstStyle/>
        <a:p>
          <a:endParaRPr lang="en-US"/>
        </a:p>
      </dgm:t>
    </dgm:pt>
    <dgm:pt modelId="{5D856FF1-FC85-8F46-89A8-5E848EB978DC}" type="sibTrans" cxnId="{C8CD442B-9860-5042-B7C8-3B0634360C74}">
      <dgm:prSet/>
      <dgm:spPr/>
      <dgm:t>
        <a:bodyPr/>
        <a:lstStyle/>
        <a:p>
          <a:endParaRPr lang="en-US"/>
        </a:p>
      </dgm:t>
    </dgm:pt>
    <dgm:pt modelId="{3C6B0380-F99F-8E4A-AC5E-17554C1890DC}">
      <dgm:prSet phldrT="[Text]"/>
      <dgm:spPr/>
      <dgm:t>
        <a:bodyPr/>
        <a:lstStyle/>
        <a:p>
          <a:r>
            <a:rPr lang="en-US" dirty="0"/>
            <a:t>Law &amp; regulations</a:t>
          </a:r>
        </a:p>
      </dgm:t>
    </dgm:pt>
    <dgm:pt modelId="{381EDD73-1A10-8145-B117-8285BFE6A4CF}" type="parTrans" cxnId="{A07F5AF0-6238-1744-BF0D-8E555802807F}">
      <dgm:prSet/>
      <dgm:spPr/>
      <dgm:t>
        <a:bodyPr/>
        <a:lstStyle/>
        <a:p>
          <a:endParaRPr lang="en-US"/>
        </a:p>
      </dgm:t>
    </dgm:pt>
    <dgm:pt modelId="{20986F4A-E8BE-A643-8D32-CFF2D66F47BB}" type="sibTrans" cxnId="{A07F5AF0-6238-1744-BF0D-8E555802807F}">
      <dgm:prSet/>
      <dgm:spPr/>
      <dgm:t>
        <a:bodyPr/>
        <a:lstStyle/>
        <a:p>
          <a:endParaRPr lang="en-US"/>
        </a:p>
      </dgm:t>
    </dgm:pt>
    <dgm:pt modelId="{6709F351-E01A-4F44-B059-F4C540C10943}">
      <dgm:prSet phldrT="[Text]"/>
      <dgm:spPr/>
      <dgm:t>
        <a:bodyPr/>
        <a:lstStyle/>
        <a:p>
          <a:r>
            <a:rPr lang="en-US" dirty="0"/>
            <a:t>Have the authority to make decisions</a:t>
          </a:r>
        </a:p>
      </dgm:t>
    </dgm:pt>
    <dgm:pt modelId="{97B1FFB7-713D-544A-8E53-6DBCC4EC68FD}" type="parTrans" cxnId="{F2C17FA4-D72D-D74D-A893-19ADF90D756E}">
      <dgm:prSet/>
      <dgm:spPr/>
      <dgm:t>
        <a:bodyPr/>
        <a:lstStyle/>
        <a:p>
          <a:endParaRPr lang="en-US"/>
        </a:p>
      </dgm:t>
    </dgm:pt>
    <dgm:pt modelId="{274E6F25-DCA4-5942-9139-5BC7640655BB}" type="sibTrans" cxnId="{F2C17FA4-D72D-D74D-A893-19ADF90D756E}">
      <dgm:prSet/>
      <dgm:spPr/>
      <dgm:t>
        <a:bodyPr/>
        <a:lstStyle/>
        <a:p>
          <a:endParaRPr lang="en-US"/>
        </a:p>
      </dgm:t>
    </dgm:pt>
    <dgm:pt modelId="{B049A27E-9216-1E45-86EB-70C8037F1C0D}">
      <dgm:prSet phldrT="[Text]"/>
      <dgm:spPr/>
      <dgm:t>
        <a:bodyPr/>
        <a:lstStyle/>
        <a:p>
          <a:r>
            <a:rPr lang="en-US" dirty="0"/>
            <a:t>Middle Lane</a:t>
          </a:r>
        </a:p>
      </dgm:t>
    </dgm:pt>
    <dgm:pt modelId="{96BA3D93-B8DC-EB40-88F8-FAA1EFBFAB9E}" type="parTrans" cxnId="{8F83FD28-D02E-C34E-BF06-5A2ECBC264ED}">
      <dgm:prSet/>
      <dgm:spPr/>
      <dgm:t>
        <a:bodyPr/>
        <a:lstStyle/>
        <a:p>
          <a:endParaRPr lang="en-US"/>
        </a:p>
      </dgm:t>
    </dgm:pt>
    <dgm:pt modelId="{6DE448FA-3441-4346-B1D6-F605C0716B67}" type="sibTrans" cxnId="{8F83FD28-D02E-C34E-BF06-5A2ECBC264ED}">
      <dgm:prSet/>
      <dgm:spPr/>
      <dgm:t>
        <a:bodyPr/>
        <a:lstStyle/>
        <a:p>
          <a:endParaRPr lang="en-US"/>
        </a:p>
      </dgm:t>
    </dgm:pt>
    <dgm:pt modelId="{8019E7A1-D5C5-DF47-B84F-4ED5EAF45FAC}">
      <dgm:prSet phldrT="[Text]"/>
      <dgm:spPr/>
      <dgm:t>
        <a:bodyPr/>
        <a:lstStyle/>
        <a:p>
          <a:r>
            <a:rPr lang="en-US" dirty="0"/>
            <a:t>Intermediaries/Brokers</a:t>
          </a:r>
        </a:p>
      </dgm:t>
    </dgm:pt>
    <dgm:pt modelId="{E19BB7AB-2C49-834A-9070-4FAB42A27B79}" type="parTrans" cxnId="{AA7B80E5-A093-594D-A045-11BF6575CA39}">
      <dgm:prSet/>
      <dgm:spPr/>
      <dgm:t>
        <a:bodyPr/>
        <a:lstStyle/>
        <a:p>
          <a:endParaRPr lang="en-US"/>
        </a:p>
      </dgm:t>
    </dgm:pt>
    <dgm:pt modelId="{5F926BCA-48CA-EA48-9690-C7463E597760}" type="sibTrans" cxnId="{AA7B80E5-A093-594D-A045-11BF6575CA39}">
      <dgm:prSet/>
      <dgm:spPr/>
      <dgm:t>
        <a:bodyPr/>
        <a:lstStyle/>
        <a:p>
          <a:endParaRPr lang="en-US"/>
        </a:p>
      </dgm:t>
    </dgm:pt>
    <dgm:pt modelId="{A343F7DB-43CA-5F47-8008-7A5499D8F791}">
      <dgm:prSet phldrT="[Text]"/>
      <dgm:spPr/>
      <dgm:t>
        <a:bodyPr/>
        <a:lstStyle/>
        <a:p>
          <a:r>
            <a:rPr lang="en-US" dirty="0"/>
            <a:t>Reframe data as evidence and translate research into policy</a:t>
          </a:r>
        </a:p>
      </dgm:t>
    </dgm:pt>
    <dgm:pt modelId="{F2985CDC-BA93-144B-A597-A405FDC6BE82}" type="parTrans" cxnId="{3B5C8ECC-33D5-8C4D-9F0F-8711DBB533C0}">
      <dgm:prSet/>
      <dgm:spPr/>
      <dgm:t>
        <a:bodyPr/>
        <a:lstStyle/>
        <a:p>
          <a:endParaRPr lang="en-US"/>
        </a:p>
      </dgm:t>
    </dgm:pt>
    <dgm:pt modelId="{073923CF-67F2-9E4E-A928-0C4B31191EC5}" type="sibTrans" cxnId="{3B5C8ECC-33D5-8C4D-9F0F-8711DBB533C0}">
      <dgm:prSet/>
      <dgm:spPr/>
      <dgm:t>
        <a:bodyPr/>
        <a:lstStyle/>
        <a:p>
          <a:endParaRPr lang="en-US"/>
        </a:p>
      </dgm:t>
    </dgm:pt>
    <dgm:pt modelId="{A26664EB-9B37-BF47-8CE1-AC78C63171DD}">
      <dgm:prSet phldrT="[Text]"/>
      <dgm:spPr/>
      <dgm:t>
        <a:bodyPr/>
        <a:lstStyle/>
        <a:p>
          <a:r>
            <a:rPr lang="en-US" dirty="0"/>
            <a:t>Slow Lane</a:t>
          </a:r>
        </a:p>
      </dgm:t>
    </dgm:pt>
    <dgm:pt modelId="{662FD559-80C1-D348-BEA3-53DB0F106BA3}" type="parTrans" cxnId="{5442868D-28DA-764D-B125-FE8C99F0FFA2}">
      <dgm:prSet/>
      <dgm:spPr/>
      <dgm:t>
        <a:bodyPr/>
        <a:lstStyle/>
        <a:p>
          <a:endParaRPr lang="en-US"/>
        </a:p>
      </dgm:t>
    </dgm:pt>
    <dgm:pt modelId="{5C75F300-D3DB-7F4E-B879-604B231E3C21}" type="sibTrans" cxnId="{5442868D-28DA-764D-B125-FE8C99F0FFA2}">
      <dgm:prSet/>
      <dgm:spPr/>
      <dgm:t>
        <a:bodyPr/>
        <a:lstStyle/>
        <a:p>
          <a:endParaRPr lang="en-US"/>
        </a:p>
      </dgm:t>
    </dgm:pt>
    <dgm:pt modelId="{A1CAB17E-3634-3E45-9EC7-B914F6AB9A25}">
      <dgm:prSet phldrT="[Text]"/>
      <dgm:spPr/>
      <dgm:t>
        <a:bodyPr/>
        <a:lstStyle/>
        <a:p>
          <a:r>
            <a:rPr lang="en-US" dirty="0"/>
            <a:t>Knowledge</a:t>
          </a:r>
          <a:r>
            <a:rPr lang="en-US" baseline="0" dirty="0"/>
            <a:t> Producers</a:t>
          </a:r>
          <a:endParaRPr lang="en-US" dirty="0"/>
        </a:p>
      </dgm:t>
    </dgm:pt>
    <dgm:pt modelId="{62E4E209-AECB-5E45-B63D-46BB63A97E5D}" type="parTrans" cxnId="{5A6E486F-C7FD-804E-9304-1325FD610131}">
      <dgm:prSet/>
      <dgm:spPr/>
      <dgm:t>
        <a:bodyPr/>
        <a:lstStyle/>
        <a:p>
          <a:endParaRPr lang="en-US"/>
        </a:p>
      </dgm:t>
    </dgm:pt>
    <dgm:pt modelId="{17FE9531-249C-2E46-A8E8-1036CD6CEAC1}" type="sibTrans" cxnId="{5A6E486F-C7FD-804E-9304-1325FD610131}">
      <dgm:prSet/>
      <dgm:spPr/>
      <dgm:t>
        <a:bodyPr/>
        <a:lstStyle/>
        <a:p>
          <a:endParaRPr lang="en-US"/>
        </a:p>
      </dgm:t>
    </dgm:pt>
    <dgm:pt modelId="{AA8913B3-0282-2949-A912-E985952299FD}">
      <dgm:prSet phldrT="[Text]"/>
      <dgm:spPr/>
      <dgm:t>
        <a:bodyPr/>
        <a:lstStyle/>
        <a:p>
          <a:r>
            <a:rPr lang="en-US" dirty="0"/>
            <a:t>Pure science, academia, statistical agencies, sector research, etc.</a:t>
          </a:r>
        </a:p>
      </dgm:t>
    </dgm:pt>
    <dgm:pt modelId="{CEAADE76-7AAE-4649-97CE-AC9A94D5B7EF}" type="parTrans" cxnId="{6C84DB26-40D5-494A-9FB5-E32B8E0C27B8}">
      <dgm:prSet/>
      <dgm:spPr/>
      <dgm:t>
        <a:bodyPr/>
        <a:lstStyle/>
        <a:p>
          <a:endParaRPr lang="en-US"/>
        </a:p>
      </dgm:t>
    </dgm:pt>
    <dgm:pt modelId="{56214A00-B01A-3E44-B47D-5691E65703D8}" type="sibTrans" cxnId="{6C84DB26-40D5-494A-9FB5-E32B8E0C27B8}">
      <dgm:prSet/>
      <dgm:spPr/>
      <dgm:t>
        <a:bodyPr/>
        <a:lstStyle/>
        <a:p>
          <a:endParaRPr lang="en-US"/>
        </a:p>
      </dgm:t>
    </dgm:pt>
    <dgm:pt modelId="{72A2E3EA-7066-B549-9F8A-0B3E0A7B4D3A}">
      <dgm:prSet phldrT="[Text]"/>
      <dgm:spPr/>
      <dgm:t>
        <a:bodyPr/>
        <a:lstStyle/>
        <a:p>
          <a:r>
            <a:rPr lang="en-US" dirty="0"/>
            <a:t>Produce </a:t>
          </a:r>
          <a:r>
            <a:rPr lang="en-US" i="1" dirty="0" err="1"/>
            <a:t>en</a:t>
          </a:r>
          <a:r>
            <a:rPr lang="en-US" i="1" dirty="0"/>
            <a:t> masse </a:t>
          </a:r>
          <a:r>
            <a:rPr lang="en-US" i="0" dirty="0"/>
            <a:t>without having to make a decision on how to act</a:t>
          </a:r>
          <a:endParaRPr lang="en-US" dirty="0"/>
        </a:p>
      </dgm:t>
    </dgm:pt>
    <dgm:pt modelId="{9CCCCC5F-E41C-CD48-8730-70E3F5CE86D6}" type="parTrans" cxnId="{238CFD02-6750-2F4E-95EA-35A08646ADB4}">
      <dgm:prSet/>
      <dgm:spPr/>
      <dgm:t>
        <a:bodyPr/>
        <a:lstStyle/>
        <a:p>
          <a:endParaRPr lang="en-US"/>
        </a:p>
      </dgm:t>
    </dgm:pt>
    <dgm:pt modelId="{7C83A746-BBAD-CA4B-BBC7-1FB21B61F6B1}" type="sibTrans" cxnId="{238CFD02-6750-2F4E-95EA-35A08646ADB4}">
      <dgm:prSet/>
      <dgm:spPr/>
      <dgm:t>
        <a:bodyPr/>
        <a:lstStyle/>
        <a:p>
          <a:endParaRPr lang="en-US"/>
        </a:p>
      </dgm:t>
    </dgm:pt>
    <dgm:pt modelId="{F55E5CBA-1C02-E044-A275-54F99126A537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Policy experts</a:t>
          </a:r>
        </a:p>
      </dgm:t>
    </dgm:pt>
    <dgm:pt modelId="{E3F032F1-72C2-6644-A7E7-73B35C483646}" type="parTrans" cxnId="{1C307EBF-FE6A-2949-ACF2-17FDF26A9989}">
      <dgm:prSet/>
      <dgm:spPr/>
      <dgm:t>
        <a:bodyPr/>
        <a:lstStyle/>
        <a:p>
          <a:endParaRPr lang="en-US"/>
        </a:p>
      </dgm:t>
    </dgm:pt>
    <dgm:pt modelId="{48DAABC1-BB91-994F-8859-92A01E4BC952}" type="sibTrans" cxnId="{1C307EBF-FE6A-2949-ACF2-17FDF26A9989}">
      <dgm:prSet/>
      <dgm:spPr/>
      <dgm:t>
        <a:bodyPr/>
        <a:lstStyle/>
        <a:p>
          <a:endParaRPr lang="en-US"/>
        </a:p>
      </dgm:t>
    </dgm:pt>
    <dgm:pt modelId="{2BA35288-A5C4-2B48-86F0-3BAE73A3D8F9}">
      <dgm:prSet phldrT="[Text]"/>
      <dgm:spPr/>
      <dgm:t>
        <a:bodyPr/>
        <a:lstStyle/>
        <a:p>
          <a:r>
            <a:rPr lang="en-US" dirty="0"/>
            <a:t>Come across as facts</a:t>
          </a:r>
        </a:p>
      </dgm:t>
    </dgm:pt>
    <dgm:pt modelId="{1C8FB8F2-0756-B04F-8F1F-3489035D36B5}" type="parTrans" cxnId="{878E1B16-F4BB-AB45-9310-EC64FF613BAB}">
      <dgm:prSet/>
      <dgm:spPr/>
      <dgm:t>
        <a:bodyPr/>
        <a:lstStyle/>
        <a:p>
          <a:endParaRPr lang="en-US"/>
        </a:p>
      </dgm:t>
    </dgm:pt>
    <dgm:pt modelId="{2E1E269A-BC5F-0244-B73B-9670DDAD20CF}" type="sibTrans" cxnId="{878E1B16-F4BB-AB45-9310-EC64FF613BAB}">
      <dgm:prSet/>
      <dgm:spPr/>
      <dgm:t>
        <a:bodyPr/>
        <a:lstStyle/>
        <a:p>
          <a:endParaRPr lang="en-US"/>
        </a:p>
      </dgm:t>
    </dgm:pt>
    <dgm:pt modelId="{FDED43F6-D253-6846-A6D6-1FC96E69D89F}">
      <dgm:prSet phldrT="[Text]"/>
      <dgm:spPr/>
      <dgm:t>
        <a:bodyPr/>
        <a:lstStyle/>
        <a:p>
          <a:r>
            <a:rPr lang="en-US" dirty="0"/>
            <a:t>Proximate Decision Makers</a:t>
          </a:r>
        </a:p>
      </dgm:t>
    </dgm:pt>
    <dgm:pt modelId="{F800AAFA-4E0B-FE42-A957-DA988E3071C9}" type="parTrans" cxnId="{922817C5-08AE-F846-946C-C458B7EE4C54}">
      <dgm:prSet/>
      <dgm:spPr/>
      <dgm:t>
        <a:bodyPr/>
        <a:lstStyle/>
        <a:p>
          <a:endParaRPr lang="en-US"/>
        </a:p>
      </dgm:t>
    </dgm:pt>
    <dgm:pt modelId="{B5277100-0C1B-B54C-9710-30F26A626DE3}" type="sibTrans" cxnId="{922817C5-08AE-F846-946C-C458B7EE4C54}">
      <dgm:prSet/>
      <dgm:spPr/>
      <dgm:t>
        <a:bodyPr/>
        <a:lstStyle/>
        <a:p>
          <a:endParaRPr lang="en-US"/>
        </a:p>
      </dgm:t>
    </dgm:pt>
    <dgm:pt modelId="{08D895F7-192C-F24F-9005-69225A409D16}">
      <dgm:prSet phldrT="[Text]"/>
      <dgm:spPr/>
      <dgm:t>
        <a:bodyPr/>
        <a:lstStyle/>
        <a:p>
          <a:r>
            <a:rPr lang="en-US" dirty="0"/>
            <a:t>Regulatory science</a:t>
          </a:r>
        </a:p>
      </dgm:t>
    </dgm:pt>
    <dgm:pt modelId="{D999DDD9-7232-1243-83B8-909366E7655A}" type="parTrans" cxnId="{5DA74046-99D7-1B49-A7EC-A66489AC1F08}">
      <dgm:prSet/>
      <dgm:spPr/>
      <dgm:t>
        <a:bodyPr/>
        <a:lstStyle/>
        <a:p>
          <a:endParaRPr lang="en-US"/>
        </a:p>
      </dgm:t>
    </dgm:pt>
    <dgm:pt modelId="{0BEAC390-2734-BC4E-B47E-6A4B2964524E}" type="sibTrans" cxnId="{5DA74046-99D7-1B49-A7EC-A66489AC1F08}">
      <dgm:prSet/>
      <dgm:spPr/>
      <dgm:t>
        <a:bodyPr/>
        <a:lstStyle/>
        <a:p>
          <a:endParaRPr lang="en-US"/>
        </a:p>
      </dgm:t>
    </dgm:pt>
    <dgm:pt modelId="{6C668C24-ECE4-DD47-8F80-9ED8C9FF0BAD}">
      <dgm:prSet phldrT="[Text]"/>
      <dgm:spPr/>
      <dgm:t>
        <a:bodyPr/>
        <a:lstStyle/>
        <a:p>
          <a:endParaRPr lang="en-US" dirty="0"/>
        </a:p>
      </dgm:t>
    </dgm:pt>
    <dgm:pt modelId="{B13DE848-0C2B-2B46-9706-192572A40AE5}" type="parTrans" cxnId="{E90FEB92-2782-054F-8659-9485007A8FBB}">
      <dgm:prSet/>
      <dgm:spPr/>
      <dgm:t>
        <a:bodyPr/>
        <a:lstStyle/>
        <a:p>
          <a:endParaRPr lang="en-US"/>
        </a:p>
      </dgm:t>
    </dgm:pt>
    <dgm:pt modelId="{BE0BB22E-94CF-F442-88EC-035413D04B0F}" type="sibTrans" cxnId="{E90FEB92-2782-054F-8659-9485007A8FBB}">
      <dgm:prSet/>
      <dgm:spPr/>
      <dgm:t>
        <a:bodyPr/>
        <a:lstStyle/>
        <a:p>
          <a:endParaRPr lang="en-US"/>
        </a:p>
      </dgm:t>
    </dgm:pt>
    <dgm:pt modelId="{7575C9A3-2928-FB49-A380-616F1D9A44C9}">
      <dgm:prSet phldrT="[Text]"/>
      <dgm:spPr/>
      <dgm:t>
        <a:bodyPr/>
        <a:lstStyle/>
        <a:p>
          <a:endParaRPr lang="en-US" dirty="0"/>
        </a:p>
      </dgm:t>
    </dgm:pt>
    <dgm:pt modelId="{A8BEDE26-3D93-1045-B1BD-DD77DECE160D}" type="parTrans" cxnId="{0DA69E57-2326-AD43-BD6C-86ECE18CA7EF}">
      <dgm:prSet/>
      <dgm:spPr/>
      <dgm:t>
        <a:bodyPr/>
        <a:lstStyle/>
        <a:p>
          <a:endParaRPr lang="en-US"/>
        </a:p>
      </dgm:t>
    </dgm:pt>
    <dgm:pt modelId="{6A5E4B76-E37E-AC42-8458-FA7D89C730A9}" type="sibTrans" cxnId="{0DA69E57-2326-AD43-BD6C-86ECE18CA7EF}">
      <dgm:prSet/>
      <dgm:spPr/>
      <dgm:t>
        <a:bodyPr/>
        <a:lstStyle/>
        <a:p>
          <a:endParaRPr lang="en-US"/>
        </a:p>
      </dgm:t>
    </dgm:pt>
    <dgm:pt modelId="{B14509F0-DF6A-604B-A564-AE6E5B4A6982}">
      <dgm:prSet phldrT="[Text]"/>
      <dgm:spPr/>
      <dgm:t>
        <a:bodyPr/>
        <a:lstStyle/>
        <a:p>
          <a:endParaRPr lang="en-US" dirty="0"/>
        </a:p>
      </dgm:t>
    </dgm:pt>
    <dgm:pt modelId="{743E37F5-679F-F24B-88FF-96B202D096F5}" type="parTrans" cxnId="{11ABB149-42DE-D847-A7E5-C4D3093FA66B}">
      <dgm:prSet/>
      <dgm:spPr/>
      <dgm:t>
        <a:bodyPr/>
        <a:lstStyle/>
        <a:p>
          <a:endParaRPr lang="en-US"/>
        </a:p>
      </dgm:t>
    </dgm:pt>
    <dgm:pt modelId="{7FFE852B-34F9-4F4F-9CA5-80DBED9F9E96}" type="sibTrans" cxnId="{11ABB149-42DE-D847-A7E5-C4D3093FA66B}">
      <dgm:prSet/>
      <dgm:spPr/>
      <dgm:t>
        <a:bodyPr/>
        <a:lstStyle/>
        <a:p>
          <a:endParaRPr lang="en-US"/>
        </a:p>
      </dgm:t>
    </dgm:pt>
    <dgm:pt modelId="{EF876636-9576-DA4E-B37E-40A461D033E4}" type="pres">
      <dgm:prSet presAssocID="{F8A73A38-CD0F-C34B-92EA-BE0D4B76BD90}" presName="linearFlow" presStyleCnt="0">
        <dgm:presLayoutVars>
          <dgm:dir/>
          <dgm:animLvl val="lvl"/>
          <dgm:resizeHandles/>
        </dgm:presLayoutVars>
      </dgm:prSet>
      <dgm:spPr/>
    </dgm:pt>
    <dgm:pt modelId="{85875A7A-56E4-AC42-A3BC-D29552EB6A86}" type="pres">
      <dgm:prSet presAssocID="{F50544BA-8FFF-7F4F-A1A1-F0F16CB5124B}" presName="compositeNode" presStyleCnt="0">
        <dgm:presLayoutVars>
          <dgm:bulletEnabled val="1"/>
        </dgm:presLayoutVars>
      </dgm:prSet>
      <dgm:spPr/>
    </dgm:pt>
    <dgm:pt modelId="{4DEFDBD2-D588-2744-B003-A64BC3BB967E}" type="pres">
      <dgm:prSet presAssocID="{F50544BA-8FFF-7F4F-A1A1-F0F16CB5124B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9FFA2DC-D99D-6E4F-9CDF-86173BA351D6}" type="pres">
      <dgm:prSet presAssocID="{F50544BA-8FFF-7F4F-A1A1-F0F16CB5124B}" presName="childNode" presStyleLbl="node1" presStyleIdx="0" presStyleCnt="3">
        <dgm:presLayoutVars>
          <dgm:bulletEnabled val="1"/>
        </dgm:presLayoutVars>
      </dgm:prSet>
      <dgm:spPr/>
    </dgm:pt>
    <dgm:pt modelId="{C97C3179-FCB2-3640-9C41-31351455DEDC}" type="pres">
      <dgm:prSet presAssocID="{F50544BA-8FFF-7F4F-A1A1-F0F16CB5124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7B939B2-0BB2-4D4B-AA16-47A4599FD66B}" type="pres">
      <dgm:prSet presAssocID="{5D856FF1-FC85-8F46-89A8-5E848EB978DC}" presName="sibTrans" presStyleCnt="0"/>
      <dgm:spPr/>
    </dgm:pt>
    <dgm:pt modelId="{6E2CBE39-8F75-F24D-AA87-99F7D20EFDB6}" type="pres">
      <dgm:prSet presAssocID="{B049A27E-9216-1E45-86EB-70C8037F1C0D}" presName="compositeNode" presStyleCnt="0">
        <dgm:presLayoutVars>
          <dgm:bulletEnabled val="1"/>
        </dgm:presLayoutVars>
      </dgm:prSet>
      <dgm:spPr/>
    </dgm:pt>
    <dgm:pt modelId="{25047114-99BD-F447-805D-DDE0986D550A}" type="pres">
      <dgm:prSet presAssocID="{B049A27E-9216-1E45-86EB-70C8037F1C0D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6AD9DB-4710-1A40-963F-2475E8A12399}" type="pres">
      <dgm:prSet presAssocID="{B049A27E-9216-1E45-86EB-70C8037F1C0D}" presName="childNode" presStyleLbl="node1" presStyleIdx="1" presStyleCnt="3">
        <dgm:presLayoutVars>
          <dgm:bulletEnabled val="1"/>
        </dgm:presLayoutVars>
      </dgm:prSet>
      <dgm:spPr/>
    </dgm:pt>
    <dgm:pt modelId="{F19A2A87-B855-9A40-9659-74A64FF097B7}" type="pres">
      <dgm:prSet presAssocID="{B049A27E-9216-1E45-86EB-70C8037F1C0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949055F4-30A8-E444-8FBD-F73355ABF004}" type="pres">
      <dgm:prSet presAssocID="{6DE448FA-3441-4346-B1D6-F605C0716B67}" presName="sibTrans" presStyleCnt="0"/>
      <dgm:spPr/>
    </dgm:pt>
    <dgm:pt modelId="{D76A7F66-6E0A-0E44-AB1C-6BDB4791FFC5}" type="pres">
      <dgm:prSet presAssocID="{A26664EB-9B37-BF47-8CE1-AC78C63171DD}" presName="compositeNode" presStyleCnt="0">
        <dgm:presLayoutVars>
          <dgm:bulletEnabled val="1"/>
        </dgm:presLayoutVars>
      </dgm:prSet>
      <dgm:spPr/>
    </dgm:pt>
    <dgm:pt modelId="{A247DAFB-10EB-0641-BC1B-D3DE364E6ED0}" type="pres">
      <dgm:prSet presAssocID="{A26664EB-9B37-BF47-8CE1-AC78C63171DD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459A51-9BFD-6E4A-9F05-510C6B0A1461}" type="pres">
      <dgm:prSet presAssocID="{A26664EB-9B37-BF47-8CE1-AC78C63171DD}" presName="childNode" presStyleLbl="node1" presStyleIdx="2" presStyleCnt="3">
        <dgm:presLayoutVars>
          <dgm:bulletEnabled val="1"/>
        </dgm:presLayoutVars>
      </dgm:prSet>
      <dgm:spPr/>
    </dgm:pt>
    <dgm:pt modelId="{F9F0DCA9-9244-7B49-BE97-E3FF35CD8EC8}" type="pres">
      <dgm:prSet presAssocID="{A26664EB-9B37-BF47-8CE1-AC78C63171DD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C4B2900-EFEA-7141-8483-9A78687A44DF}" type="presOf" srcId="{7575C9A3-2928-FB49-A380-616F1D9A44C9}" destId="{EB6AD9DB-4710-1A40-963F-2475E8A12399}" srcOrd="0" destOrd="1" presId="urn:microsoft.com/office/officeart/2005/8/layout/hList2"/>
    <dgm:cxn modelId="{238CFD02-6750-2F4E-95EA-35A08646ADB4}" srcId="{A26664EB-9B37-BF47-8CE1-AC78C63171DD}" destId="{72A2E3EA-7066-B549-9F8A-0B3E0A7B4D3A}" srcOrd="3" destOrd="0" parTransId="{9CCCCC5F-E41C-CD48-8730-70E3F5CE86D6}" sibTransId="{7C83A746-BBAD-CA4B-BBC7-1FB21B61F6B1}"/>
    <dgm:cxn modelId="{3F8FEB0D-9075-C94F-B0ED-0862AD6C4AEE}" type="presOf" srcId="{F55E5CBA-1C02-E044-A275-54F99126A537}" destId="{EB6AD9DB-4710-1A40-963F-2475E8A12399}" srcOrd="0" destOrd="4" presId="urn:microsoft.com/office/officeart/2005/8/layout/hList2"/>
    <dgm:cxn modelId="{1DF88013-D342-014F-9046-EB0A6B09582A}" type="presOf" srcId="{A343F7DB-43CA-5F47-8008-7A5499D8F791}" destId="{EB6AD9DB-4710-1A40-963F-2475E8A12399}" srcOrd="0" destOrd="3" presId="urn:microsoft.com/office/officeart/2005/8/layout/hList2"/>
    <dgm:cxn modelId="{878E1B16-F4BB-AB45-9310-EC64FF613BAB}" srcId="{F50544BA-8FFF-7F4F-A1A1-F0F16CB5124B}" destId="{2BA35288-A5C4-2B48-86F0-3BAE73A3D8F9}" srcOrd="4" destOrd="0" parTransId="{1C8FB8F2-0756-B04F-8F1F-3489035D36B5}" sibTransId="{2E1E269A-BC5F-0244-B73B-9670DDAD20CF}"/>
    <dgm:cxn modelId="{6C84DB26-40D5-494A-9FB5-E32B8E0C27B8}" srcId="{A26664EB-9B37-BF47-8CE1-AC78C63171DD}" destId="{AA8913B3-0282-2949-A912-E985952299FD}" srcOrd="2" destOrd="0" parTransId="{CEAADE76-7AAE-4649-97CE-AC9A94D5B7EF}" sibTransId="{56214A00-B01A-3E44-B47D-5691E65703D8}"/>
    <dgm:cxn modelId="{8F83FD28-D02E-C34E-BF06-5A2ECBC264ED}" srcId="{F8A73A38-CD0F-C34B-92EA-BE0D4B76BD90}" destId="{B049A27E-9216-1E45-86EB-70C8037F1C0D}" srcOrd="1" destOrd="0" parTransId="{96BA3D93-B8DC-EB40-88F8-FAA1EFBFAB9E}" sibTransId="{6DE448FA-3441-4346-B1D6-F605C0716B67}"/>
    <dgm:cxn modelId="{C8CD442B-9860-5042-B7C8-3B0634360C74}" srcId="{F8A73A38-CD0F-C34B-92EA-BE0D4B76BD90}" destId="{F50544BA-8FFF-7F4F-A1A1-F0F16CB5124B}" srcOrd="0" destOrd="0" parTransId="{E2C7EAC7-EB90-FA46-BB3D-A1021BAF3519}" sibTransId="{5D856FF1-FC85-8F46-89A8-5E848EB978DC}"/>
    <dgm:cxn modelId="{CBFF8A2D-2EE1-A843-AE7E-B191DD47E4CB}" type="presOf" srcId="{6709F351-E01A-4F44-B059-F4C540C10943}" destId="{39FFA2DC-D99D-6E4F-9CDF-86173BA351D6}" srcOrd="0" destOrd="3" presId="urn:microsoft.com/office/officeart/2005/8/layout/hList2"/>
    <dgm:cxn modelId="{00A0BF38-05C3-5B40-B9B7-26BE44AEC913}" type="presOf" srcId="{72A2E3EA-7066-B549-9F8A-0B3E0A7B4D3A}" destId="{97459A51-9BFD-6E4A-9F05-510C6B0A1461}" srcOrd="0" destOrd="3" presId="urn:microsoft.com/office/officeart/2005/8/layout/hList2"/>
    <dgm:cxn modelId="{5DA74046-99D7-1B49-A7EC-A66489AC1F08}" srcId="{B049A27E-9216-1E45-86EB-70C8037F1C0D}" destId="{08D895F7-192C-F24F-9005-69225A409D16}" srcOrd="2" destOrd="0" parTransId="{D999DDD9-7232-1243-83B8-909366E7655A}" sibTransId="{0BEAC390-2734-BC4E-B47E-6A4B2964524E}"/>
    <dgm:cxn modelId="{EEF70A47-32B5-F94E-91C2-F1731AFF8F30}" type="presOf" srcId="{F50544BA-8FFF-7F4F-A1A1-F0F16CB5124B}" destId="{C97C3179-FCB2-3640-9C41-31351455DEDC}" srcOrd="0" destOrd="0" presId="urn:microsoft.com/office/officeart/2005/8/layout/hList2"/>
    <dgm:cxn modelId="{28C58348-A141-6F4B-9FA6-44F81418A3F1}" type="presOf" srcId="{3C6B0380-F99F-8E4A-AC5E-17554C1890DC}" destId="{39FFA2DC-D99D-6E4F-9CDF-86173BA351D6}" srcOrd="0" destOrd="2" presId="urn:microsoft.com/office/officeart/2005/8/layout/hList2"/>
    <dgm:cxn modelId="{11ABB149-42DE-D847-A7E5-C4D3093FA66B}" srcId="{A26664EB-9B37-BF47-8CE1-AC78C63171DD}" destId="{B14509F0-DF6A-604B-A564-AE6E5B4A6982}" srcOrd="1" destOrd="0" parTransId="{743E37F5-679F-F24B-88FF-96B202D096F5}" sibTransId="{7FFE852B-34F9-4F4F-9CA5-80DBED9F9E96}"/>
    <dgm:cxn modelId="{353DCA4C-E383-8D4A-B30D-CB8929C260DA}" type="presOf" srcId="{2BA35288-A5C4-2B48-86F0-3BAE73A3D8F9}" destId="{39FFA2DC-D99D-6E4F-9CDF-86173BA351D6}" srcOrd="0" destOrd="4" presId="urn:microsoft.com/office/officeart/2005/8/layout/hList2"/>
    <dgm:cxn modelId="{E93DFB54-B2EB-FD48-909A-FCF01835F636}" type="presOf" srcId="{A1CAB17E-3634-3E45-9EC7-B914F6AB9A25}" destId="{97459A51-9BFD-6E4A-9F05-510C6B0A1461}" srcOrd="0" destOrd="0" presId="urn:microsoft.com/office/officeart/2005/8/layout/hList2"/>
    <dgm:cxn modelId="{0DA69E57-2326-AD43-BD6C-86ECE18CA7EF}" srcId="{B049A27E-9216-1E45-86EB-70C8037F1C0D}" destId="{7575C9A3-2928-FB49-A380-616F1D9A44C9}" srcOrd="1" destOrd="0" parTransId="{A8BEDE26-3D93-1045-B1BD-DD77DECE160D}" sibTransId="{6A5E4B76-E37E-AC42-8458-FA7D89C730A9}"/>
    <dgm:cxn modelId="{E7627460-A2EA-E943-9777-92DE90ACE0D0}" type="presOf" srcId="{A26664EB-9B37-BF47-8CE1-AC78C63171DD}" destId="{F9F0DCA9-9244-7B49-BE97-E3FF35CD8EC8}" srcOrd="0" destOrd="0" presId="urn:microsoft.com/office/officeart/2005/8/layout/hList2"/>
    <dgm:cxn modelId="{E5361063-3034-DC43-B73E-B9CC598FD204}" type="presOf" srcId="{FDED43F6-D253-6846-A6D6-1FC96E69D89F}" destId="{39FFA2DC-D99D-6E4F-9CDF-86173BA351D6}" srcOrd="0" destOrd="0" presId="urn:microsoft.com/office/officeart/2005/8/layout/hList2"/>
    <dgm:cxn modelId="{291C6F65-B1AC-794B-9A3D-DF3D89AC017E}" type="presOf" srcId="{8019E7A1-D5C5-DF47-B84F-4ED5EAF45FAC}" destId="{EB6AD9DB-4710-1A40-963F-2475E8A12399}" srcOrd="0" destOrd="0" presId="urn:microsoft.com/office/officeart/2005/8/layout/hList2"/>
    <dgm:cxn modelId="{5A6E486F-C7FD-804E-9304-1325FD610131}" srcId="{A26664EB-9B37-BF47-8CE1-AC78C63171DD}" destId="{A1CAB17E-3634-3E45-9EC7-B914F6AB9A25}" srcOrd="0" destOrd="0" parTransId="{62E4E209-AECB-5E45-B63D-46BB63A97E5D}" sibTransId="{17FE9531-249C-2E46-A8E8-1036CD6CEAC1}"/>
    <dgm:cxn modelId="{EA00737D-86D5-7E41-90B4-6FB5AA1AB3C8}" type="presOf" srcId="{08D895F7-192C-F24F-9005-69225A409D16}" destId="{EB6AD9DB-4710-1A40-963F-2475E8A12399}" srcOrd="0" destOrd="2" presId="urn:microsoft.com/office/officeart/2005/8/layout/hList2"/>
    <dgm:cxn modelId="{C10B0689-4996-E24A-A34C-1861735E2081}" type="presOf" srcId="{F8A73A38-CD0F-C34B-92EA-BE0D4B76BD90}" destId="{EF876636-9576-DA4E-B37E-40A461D033E4}" srcOrd="0" destOrd="0" presId="urn:microsoft.com/office/officeart/2005/8/layout/hList2"/>
    <dgm:cxn modelId="{5442868D-28DA-764D-B125-FE8C99F0FFA2}" srcId="{F8A73A38-CD0F-C34B-92EA-BE0D4B76BD90}" destId="{A26664EB-9B37-BF47-8CE1-AC78C63171DD}" srcOrd="2" destOrd="0" parTransId="{662FD559-80C1-D348-BEA3-53DB0F106BA3}" sibTransId="{5C75F300-D3DB-7F4E-B879-604B231E3C21}"/>
    <dgm:cxn modelId="{E90FEB92-2782-054F-8659-9485007A8FBB}" srcId="{F50544BA-8FFF-7F4F-A1A1-F0F16CB5124B}" destId="{6C668C24-ECE4-DD47-8F80-9ED8C9FF0BAD}" srcOrd="1" destOrd="0" parTransId="{B13DE848-0C2B-2B46-9706-192572A40AE5}" sibTransId="{BE0BB22E-94CF-F442-88EC-035413D04B0F}"/>
    <dgm:cxn modelId="{F2C17FA4-D72D-D74D-A893-19ADF90D756E}" srcId="{F50544BA-8FFF-7F4F-A1A1-F0F16CB5124B}" destId="{6709F351-E01A-4F44-B059-F4C540C10943}" srcOrd="3" destOrd="0" parTransId="{97B1FFB7-713D-544A-8E53-6DBCC4EC68FD}" sibTransId="{274E6F25-DCA4-5942-9139-5BC7640655BB}"/>
    <dgm:cxn modelId="{1C307EBF-FE6A-2949-ACF2-17FDF26A9989}" srcId="{B049A27E-9216-1E45-86EB-70C8037F1C0D}" destId="{F55E5CBA-1C02-E044-A275-54F99126A537}" srcOrd="4" destOrd="0" parTransId="{E3F032F1-72C2-6644-A7E7-73B35C483646}" sibTransId="{48DAABC1-BB91-994F-8859-92A01E4BC952}"/>
    <dgm:cxn modelId="{922817C5-08AE-F846-946C-C458B7EE4C54}" srcId="{F50544BA-8FFF-7F4F-A1A1-F0F16CB5124B}" destId="{FDED43F6-D253-6846-A6D6-1FC96E69D89F}" srcOrd="0" destOrd="0" parTransId="{F800AAFA-4E0B-FE42-A957-DA988E3071C9}" sibTransId="{B5277100-0C1B-B54C-9710-30F26A626DE3}"/>
    <dgm:cxn modelId="{F2456CC9-D8D7-9944-A476-4263853ECDEE}" type="presOf" srcId="{B049A27E-9216-1E45-86EB-70C8037F1C0D}" destId="{F19A2A87-B855-9A40-9659-74A64FF097B7}" srcOrd="0" destOrd="0" presId="urn:microsoft.com/office/officeart/2005/8/layout/hList2"/>
    <dgm:cxn modelId="{801656CC-1D24-E24C-9E26-F4540E45E648}" type="presOf" srcId="{6C668C24-ECE4-DD47-8F80-9ED8C9FF0BAD}" destId="{39FFA2DC-D99D-6E4F-9CDF-86173BA351D6}" srcOrd="0" destOrd="1" presId="urn:microsoft.com/office/officeart/2005/8/layout/hList2"/>
    <dgm:cxn modelId="{3B5C8ECC-33D5-8C4D-9F0F-8711DBB533C0}" srcId="{B049A27E-9216-1E45-86EB-70C8037F1C0D}" destId="{A343F7DB-43CA-5F47-8008-7A5499D8F791}" srcOrd="3" destOrd="0" parTransId="{F2985CDC-BA93-144B-A597-A405FDC6BE82}" sibTransId="{073923CF-67F2-9E4E-A928-0C4B31191EC5}"/>
    <dgm:cxn modelId="{0F8E76DB-A935-8D4F-ABF3-94C4AD8580EA}" type="presOf" srcId="{B14509F0-DF6A-604B-A564-AE6E5B4A6982}" destId="{97459A51-9BFD-6E4A-9F05-510C6B0A1461}" srcOrd="0" destOrd="1" presId="urn:microsoft.com/office/officeart/2005/8/layout/hList2"/>
    <dgm:cxn modelId="{AA7B80E5-A093-594D-A045-11BF6575CA39}" srcId="{B049A27E-9216-1E45-86EB-70C8037F1C0D}" destId="{8019E7A1-D5C5-DF47-B84F-4ED5EAF45FAC}" srcOrd="0" destOrd="0" parTransId="{E19BB7AB-2C49-834A-9070-4FAB42A27B79}" sibTransId="{5F926BCA-48CA-EA48-9690-C7463E597760}"/>
    <dgm:cxn modelId="{A07F5AF0-6238-1744-BF0D-8E555802807F}" srcId="{F50544BA-8FFF-7F4F-A1A1-F0F16CB5124B}" destId="{3C6B0380-F99F-8E4A-AC5E-17554C1890DC}" srcOrd="2" destOrd="0" parTransId="{381EDD73-1A10-8145-B117-8285BFE6A4CF}" sibTransId="{20986F4A-E8BE-A643-8D32-CFF2D66F47BB}"/>
    <dgm:cxn modelId="{01506EFA-0EA7-D84F-85E8-57918AEF5B3E}" type="presOf" srcId="{AA8913B3-0282-2949-A912-E985952299FD}" destId="{97459A51-9BFD-6E4A-9F05-510C6B0A1461}" srcOrd="0" destOrd="2" presId="urn:microsoft.com/office/officeart/2005/8/layout/hList2"/>
    <dgm:cxn modelId="{EA004E7D-9CA0-194F-9E6F-B1285D3CAD5E}" type="presParOf" srcId="{EF876636-9576-DA4E-B37E-40A461D033E4}" destId="{85875A7A-56E4-AC42-A3BC-D29552EB6A86}" srcOrd="0" destOrd="0" presId="urn:microsoft.com/office/officeart/2005/8/layout/hList2"/>
    <dgm:cxn modelId="{3378A52C-1302-5C46-816C-20F96EF6EE4F}" type="presParOf" srcId="{85875A7A-56E4-AC42-A3BC-D29552EB6A86}" destId="{4DEFDBD2-D588-2744-B003-A64BC3BB967E}" srcOrd="0" destOrd="0" presId="urn:microsoft.com/office/officeart/2005/8/layout/hList2"/>
    <dgm:cxn modelId="{AD19F613-240B-124D-8EA6-CB77C60A703A}" type="presParOf" srcId="{85875A7A-56E4-AC42-A3BC-D29552EB6A86}" destId="{39FFA2DC-D99D-6E4F-9CDF-86173BA351D6}" srcOrd="1" destOrd="0" presId="urn:microsoft.com/office/officeart/2005/8/layout/hList2"/>
    <dgm:cxn modelId="{0719085D-9CEB-6943-A402-10EE565284A2}" type="presParOf" srcId="{85875A7A-56E4-AC42-A3BC-D29552EB6A86}" destId="{C97C3179-FCB2-3640-9C41-31351455DEDC}" srcOrd="2" destOrd="0" presId="urn:microsoft.com/office/officeart/2005/8/layout/hList2"/>
    <dgm:cxn modelId="{E2D63BAD-3BB6-9740-9312-242D80102A9E}" type="presParOf" srcId="{EF876636-9576-DA4E-B37E-40A461D033E4}" destId="{57B939B2-0BB2-4D4B-AA16-47A4599FD66B}" srcOrd="1" destOrd="0" presId="urn:microsoft.com/office/officeart/2005/8/layout/hList2"/>
    <dgm:cxn modelId="{D26A3D6E-7163-E043-AA6A-5183DBE4DF61}" type="presParOf" srcId="{EF876636-9576-DA4E-B37E-40A461D033E4}" destId="{6E2CBE39-8F75-F24D-AA87-99F7D20EFDB6}" srcOrd="2" destOrd="0" presId="urn:microsoft.com/office/officeart/2005/8/layout/hList2"/>
    <dgm:cxn modelId="{E30481B9-8A43-2C4A-AEB0-5B2B594C9FE0}" type="presParOf" srcId="{6E2CBE39-8F75-F24D-AA87-99F7D20EFDB6}" destId="{25047114-99BD-F447-805D-DDE0986D550A}" srcOrd="0" destOrd="0" presId="urn:microsoft.com/office/officeart/2005/8/layout/hList2"/>
    <dgm:cxn modelId="{CB219C08-79DB-9E4E-879A-CE73CF610BC0}" type="presParOf" srcId="{6E2CBE39-8F75-F24D-AA87-99F7D20EFDB6}" destId="{EB6AD9DB-4710-1A40-963F-2475E8A12399}" srcOrd="1" destOrd="0" presId="urn:microsoft.com/office/officeart/2005/8/layout/hList2"/>
    <dgm:cxn modelId="{74FAF8C1-6296-0541-B706-1EFD462BA802}" type="presParOf" srcId="{6E2CBE39-8F75-F24D-AA87-99F7D20EFDB6}" destId="{F19A2A87-B855-9A40-9659-74A64FF097B7}" srcOrd="2" destOrd="0" presId="urn:microsoft.com/office/officeart/2005/8/layout/hList2"/>
    <dgm:cxn modelId="{8B66F9AF-7FD2-E647-8161-5A9938EED579}" type="presParOf" srcId="{EF876636-9576-DA4E-B37E-40A461D033E4}" destId="{949055F4-30A8-E444-8FBD-F73355ABF004}" srcOrd="3" destOrd="0" presId="urn:microsoft.com/office/officeart/2005/8/layout/hList2"/>
    <dgm:cxn modelId="{4C78BACE-4BA1-8643-BCDE-0C95BE9A48A0}" type="presParOf" srcId="{EF876636-9576-DA4E-B37E-40A461D033E4}" destId="{D76A7F66-6E0A-0E44-AB1C-6BDB4791FFC5}" srcOrd="4" destOrd="0" presId="urn:microsoft.com/office/officeart/2005/8/layout/hList2"/>
    <dgm:cxn modelId="{0A13CFBB-BE6F-854E-B830-87A7F5DA844A}" type="presParOf" srcId="{D76A7F66-6E0A-0E44-AB1C-6BDB4791FFC5}" destId="{A247DAFB-10EB-0641-BC1B-D3DE364E6ED0}" srcOrd="0" destOrd="0" presId="urn:microsoft.com/office/officeart/2005/8/layout/hList2"/>
    <dgm:cxn modelId="{B07C25D8-092B-AE4B-80D8-270129C3EF92}" type="presParOf" srcId="{D76A7F66-6E0A-0E44-AB1C-6BDB4791FFC5}" destId="{97459A51-9BFD-6E4A-9F05-510C6B0A1461}" srcOrd="1" destOrd="0" presId="urn:microsoft.com/office/officeart/2005/8/layout/hList2"/>
    <dgm:cxn modelId="{C22794D0-BB78-964F-B760-52AB1DD9AFBD}" type="presParOf" srcId="{D76A7F66-6E0A-0E44-AB1C-6BDB4791FFC5}" destId="{F9F0DCA9-9244-7B49-BE97-E3FF35CD8EC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17812-03EF-124E-9435-FE005E37E8AF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1. Global Public Goods (GPGs)</a:t>
          </a:r>
        </a:p>
      </dsp:txBody>
      <dsp:txXfrm>
        <a:off x="992" y="194138"/>
        <a:ext cx="3869531" cy="2321718"/>
      </dsp:txXfrm>
    </dsp:sp>
    <dsp:sp modelId="{63128B00-18AB-2C49-B2DB-4F046025918D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2. Structural Coupling between Science &amp; Politics</a:t>
          </a:r>
        </a:p>
      </dsp:txBody>
      <dsp:txXfrm>
        <a:off x="4257476" y="194138"/>
        <a:ext cx="3869531" cy="2321718"/>
      </dsp:txXfrm>
    </dsp:sp>
    <dsp:sp modelId="{E3BED626-019D-E948-AA7F-25E37CDC34F7}">
      <dsp:nvSpPr>
        <dsp:cNvPr id="0" name=""/>
        <dsp:cNvSpPr/>
      </dsp:nvSpPr>
      <dsp:spPr>
        <a:xfrm>
          <a:off x="2129234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3. Coping with a Surplus of “Evidence”</a:t>
          </a:r>
        </a:p>
      </dsp:txBody>
      <dsp:txXfrm>
        <a:off x="2129234" y="2902810"/>
        <a:ext cx="3869531" cy="2321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F346A-3D67-2444-AAF5-9FFEFD68858C}">
      <dsp:nvSpPr>
        <dsp:cNvPr id="0" name=""/>
        <dsp:cNvSpPr/>
      </dsp:nvSpPr>
      <dsp:spPr>
        <a:xfrm>
          <a:off x="4050983" y="968852"/>
          <a:ext cx="2413632" cy="24136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Polycentric governance</a:t>
          </a:r>
        </a:p>
      </dsp:txBody>
      <dsp:txXfrm>
        <a:off x="4404451" y="1322320"/>
        <a:ext cx="1706696" cy="1706696"/>
      </dsp:txXfrm>
    </dsp:sp>
    <dsp:sp modelId="{4A716074-3A48-FF4B-B6D5-32D426888D37}">
      <dsp:nvSpPr>
        <dsp:cNvPr id="0" name=""/>
        <dsp:cNvSpPr/>
      </dsp:nvSpPr>
      <dsp:spPr>
        <a:xfrm>
          <a:off x="4654391" y="430"/>
          <a:ext cx="1206816" cy="1206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National Ministry of Education</a:t>
          </a:r>
        </a:p>
      </dsp:txBody>
      <dsp:txXfrm>
        <a:off x="4831125" y="177164"/>
        <a:ext cx="853348" cy="853348"/>
      </dsp:txXfrm>
    </dsp:sp>
    <dsp:sp modelId="{C825FA38-C991-6F40-943F-944757D10411}">
      <dsp:nvSpPr>
        <dsp:cNvPr id="0" name=""/>
        <dsp:cNvSpPr/>
      </dsp:nvSpPr>
      <dsp:spPr>
        <a:xfrm>
          <a:off x="6226221" y="1572260"/>
          <a:ext cx="1206816" cy="1206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OECD/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World Bank</a:t>
          </a:r>
        </a:p>
      </dsp:txBody>
      <dsp:txXfrm>
        <a:off x="6402955" y="1748994"/>
        <a:ext cx="853348" cy="853348"/>
      </dsp:txXfrm>
    </dsp:sp>
    <dsp:sp modelId="{ED3A6A24-9848-FD48-BB38-A2637BD982BB}">
      <dsp:nvSpPr>
        <dsp:cNvPr id="0" name=""/>
        <dsp:cNvSpPr/>
      </dsp:nvSpPr>
      <dsp:spPr>
        <a:xfrm>
          <a:off x="4654391" y="3144090"/>
          <a:ext cx="1206816" cy="1206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Interest Groups (private sector, civil society, etc.)</a:t>
          </a:r>
        </a:p>
      </dsp:txBody>
      <dsp:txXfrm>
        <a:off x="4831125" y="3320824"/>
        <a:ext cx="853348" cy="853348"/>
      </dsp:txXfrm>
    </dsp:sp>
    <dsp:sp modelId="{33C399DF-2BF5-6148-8B02-E0CA63E45FF4}">
      <dsp:nvSpPr>
        <dsp:cNvPr id="0" name=""/>
        <dsp:cNvSpPr/>
      </dsp:nvSpPr>
      <dsp:spPr>
        <a:xfrm>
          <a:off x="3082561" y="1572260"/>
          <a:ext cx="1206816" cy="1206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National Cabinet/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Presidential Office</a:t>
          </a:r>
        </a:p>
      </dsp:txBody>
      <dsp:txXfrm>
        <a:off x="3259295" y="1748994"/>
        <a:ext cx="853348" cy="853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F4E0F-4A22-0741-BA33-2E5602F44ECE}">
      <dsp:nvSpPr>
        <dsp:cNvPr id="0" name=""/>
        <dsp:cNvSpPr/>
      </dsp:nvSpPr>
      <dsp:spPr>
        <a:xfrm>
          <a:off x="1951139" y="0"/>
          <a:ext cx="1773490" cy="17737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12380-AD24-C74C-BCDF-83FE82D09980}">
      <dsp:nvSpPr>
        <dsp:cNvPr id="0" name=""/>
        <dsp:cNvSpPr/>
      </dsp:nvSpPr>
      <dsp:spPr>
        <a:xfrm>
          <a:off x="2343138" y="640381"/>
          <a:ext cx="985494" cy="49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decontexualization</a:t>
          </a:r>
          <a:endParaRPr lang="en-US" sz="900" kern="1200" dirty="0"/>
        </a:p>
      </dsp:txBody>
      <dsp:txXfrm>
        <a:off x="2343138" y="640381"/>
        <a:ext cx="985494" cy="492629"/>
      </dsp:txXfrm>
    </dsp:sp>
    <dsp:sp modelId="{C7437452-9327-B34E-A702-558DAFA4C3D5}">
      <dsp:nvSpPr>
        <dsp:cNvPr id="0" name=""/>
        <dsp:cNvSpPr/>
      </dsp:nvSpPr>
      <dsp:spPr>
        <a:xfrm>
          <a:off x="1458558" y="1019157"/>
          <a:ext cx="1773490" cy="17737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85744-3486-7F4C-AE52-8961A6780A62}">
      <dsp:nvSpPr>
        <dsp:cNvPr id="0" name=""/>
        <dsp:cNvSpPr/>
      </dsp:nvSpPr>
      <dsp:spPr>
        <a:xfrm>
          <a:off x="1852556" y="1665433"/>
          <a:ext cx="985494" cy="49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recontextualization</a:t>
          </a:r>
        </a:p>
      </dsp:txBody>
      <dsp:txXfrm>
        <a:off x="1852556" y="1665433"/>
        <a:ext cx="985494" cy="492629"/>
      </dsp:txXfrm>
    </dsp:sp>
    <dsp:sp modelId="{C5452580-4FAA-1A4D-9981-1344763C8384}">
      <dsp:nvSpPr>
        <dsp:cNvPr id="0" name=""/>
        <dsp:cNvSpPr/>
      </dsp:nvSpPr>
      <dsp:spPr>
        <a:xfrm>
          <a:off x="2077364" y="2160273"/>
          <a:ext cx="1523703" cy="152431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F2D3D-B02A-2C42-BD27-EB74021B296A}">
      <dsp:nvSpPr>
        <dsp:cNvPr id="0" name=""/>
        <dsp:cNvSpPr/>
      </dsp:nvSpPr>
      <dsp:spPr>
        <a:xfrm>
          <a:off x="2345470" y="2691959"/>
          <a:ext cx="985494" cy="492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For political usage</a:t>
          </a:r>
        </a:p>
      </dsp:txBody>
      <dsp:txXfrm>
        <a:off x="2345470" y="2691959"/>
        <a:ext cx="985494" cy="492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DD5B5-B9A4-294A-8755-60D7D4DB4CBF}">
      <dsp:nvSpPr>
        <dsp:cNvPr id="0" name=""/>
        <dsp:cNvSpPr/>
      </dsp:nvSpPr>
      <dsp:spPr>
        <a:xfrm>
          <a:off x="1534447" y="11835"/>
          <a:ext cx="4327666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Science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Expert Commissions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Green Papers</a:t>
          </a:r>
        </a:p>
      </dsp:txBody>
      <dsp:txXfrm>
        <a:off x="2138760" y="522160"/>
        <a:ext cx="2495231" cy="3307016"/>
      </dsp:txXfrm>
    </dsp:sp>
    <dsp:sp modelId="{E7AA7A65-EE91-4145-B043-83582DD13007}">
      <dsp:nvSpPr>
        <dsp:cNvPr id="0" name=""/>
        <dsp:cNvSpPr/>
      </dsp:nvSpPr>
      <dsp:spPr>
        <a:xfrm>
          <a:off x="4653486" y="11835"/>
          <a:ext cx="4327666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Politics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Government Officials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White Papers</a:t>
          </a:r>
        </a:p>
      </dsp:txBody>
      <dsp:txXfrm>
        <a:off x="5881607" y="522160"/>
        <a:ext cx="2495231" cy="3307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DD5B5-B9A4-294A-8755-60D7D4DB4CBF}">
      <dsp:nvSpPr>
        <dsp:cNvPr id="0" name=""/>
        <dsp:cNvSpPr/>
      </dsp:nvSpPr>
      <dsp:spPr>
        <a:xfrm>
          <a:off x="116050" y="411008"/>
          <a:ext cx="2862571" cy="2862571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Science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Expert Commissions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Green Papers</a:t>
          </a:r>
        </a:p>
      </dsp:txBody>
      <dsp:txXfrm>
        <a:off x="515778" y="748566"/>
        <a:ext cx="1650491" cy="2187454"/>
      </dsp:txXfrm>
    </dsp:sp>
    <dsp:sp modelId="{E7AA7A65-EE91-4145-B043-83582DD13007}">
      <dsp:nvSpPr>
        <dsp:cNvPr id="0" name=""/>
        <dsp:cNvSpPr/>
      </dsp:nvSpPr>
      <dsp:spPr>
        <a:xfrm>
          <a:off x="2128354" y="411008"/>
          <a:ext cx="2862571" cy="28625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Politics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Government Officials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White Papers</a:t>
          </a:r>
        </a:p>
      </dsp:txBody>
      <dsp:txXfrm>
        <a:off x="2940705" y="748566"/>
        <a:ext cx="1650491" cy="21874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DD5B5-B9A4-294A-8755-60D7D4DB4CBF}">
      <dsp:nvSpPr>
        <dsp:cNvPr id="0" name=""/>
        <dsp:cNvSpPr/>
      </dsp:nvSpPr>
      <dsp:spPr>
        <a:xfrm>
          <a:off x="116621" y="403959"/>
          <a:ext cx="2876669" cy="2876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Science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Expert Commissions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Green Papers</a:t>
          </a:r>
        </a:p>
      </dsp:txBody>
      <dsp:txXfrm>
        <a:off x="518318" y="743180"/>
        <a:ext cx="1658620" cy="2198227"/>
      </dsp:txXfrm>
    </dsp:sp>
    <dsp:sp modelId="{E7AA7A65-EE91-4145-B043-83582DD13007}">
      <dsp:nvSpPr>
        <dsp:cNvPr id="0" name=""/>
        <dsp:cNvSpPr/>
      </dsp:nvSpPr>
      <dsp:spPr>
        <a:xfrm>
          <a:off x="2189896" y="403959"/>
          <a:ext cx="2876669" cy="2876669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Politics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Government Officials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White Papers</a:t>
          </a:r>
        </a:p>
      </dsp:txBody>
      <dsp:txXfrm>
        <a:off x="3006249" y="743180"/>
        <a:ext cx="1658620" cy="2198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3670B-A1B7-E243-8C10-CDC775AA1D36}">
      <dsp:nvSpPr>
        <dsp:cNvPr id="0" name=""/>
        <dsp:cNvSpPr/>
      </dsp:nvSpPr>
      <dsp:spPr>
        <a:xfrm rot="16200000">
          <a:off x="-1211312" y="1873450"/>
          <a:ext cx="2873978" cy="38737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16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Foundational Research</a:t>
          </a:r>
        </a:p>
      </dsp:txBody>
      <dsp:txXfrm>
        <a:off x="-1211312" y="1873450"/>
        <a:ext cx="2873978" cy="387371"/>
      </dsp:txXfrm>
    </dsp:sp>
    <dsp:sp modelId="{73BCCC99-05D0-5948-B0C2-6E95AEC9C4F6}">
      <dsp:nvSpPr>
        <dsp:cNvPr id="0" name=""/>
        <dsp:cNvSpPr/>
      </dsp:nvSpPr>
      <dsp:spPr>
        <a:xfrm>
          <a:off x="419362" y="630146"/>
          <a:ext cx="1929522" cy="287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1640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Scientific problems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Peer review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Disciplinary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Theory versus praxis</a:t>
          </a:r>
        </a:p>
      </dsp:txBody>
      <dsp:txXfrm>
        <a:off x="419362" y="630146"/>
        <a:ext cx="1929522" cy="2873978"/>
      </dsp:txXfrm>
    </dsp:sp>
    <dsp:sp modelId="{10013A5E-8480-CC4E-AB5D-30C3A3DBD7CF}">
      <dsp:nvSpPr>
        <dsp:cNvPr id="0" name=""/>
        <dsp:cNvSpPr/>
      </dsp:nvSpPr>
      <dsp:spPr>
        <a:xfrm>
          <a:off x="66617" y="149182"/>
          <a:ext cx="685965" cy="71309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0C8595-CAED-DF46-9707-7129A3EF1C5D}">
      <dsp:nvSpPr>
        <dsp:cNvPr id="0" name=""/>
        <dsp:cNvSpPr/>
      </dsp:nvSpPr>
      <dsp:spPr>
        <a:xfrm rot="16200000">
          <a:off x="1590999" y="1904273"/>
          <a:ext cx="2873978" cy="38737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16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Applied Research</a:t>
          </a:r>
        </a:p>
      </dsp:txBody>
      <dsp:txXfrm>
        <a:off x="1590999" y="1904273"/>
        <a:ext cx="2873978" cy="387371"/>
      </dsp:txXfrm>
    </dsp:sp>
    <dsp:sp modelId="{FEBA3963-4480-2346-A25B-8E783752D3E8}">
      <dsp:nvSpPr>
        <dsp:cNvPr id="0" name=""/>
        <dsp:cNvSpPr/>
      </dsp:nvSpPr>
      <dsp:spPr>
        <a:xfrm>
          <a:off x="3221674" y="660970"/>
          <a:ext cx="1929522" cy="2873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1640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Society problems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Outside control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Multi-disciplinary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Theory in practice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3221674" y="660970"/>
        <a:ext cx="1929522" cy="2873978"/>
      </dsp:txXfrm>
    </dsp:sp>
    <dsp:sp modelId="{765BFFF1-7DF9-9F4A-93A8-1A03077523E1}">
      <dsp:nvSpPr>
        <dsp:cNvPr id="0" name=""/>
        <dsp:cNvSpPr/>
      </dsp:nvSpPr>
      <dsp:spPr>
        <a:xfrm>
          <a:off x="2834302" y="149639"/>
          <a:ext cx="774743" cy="77474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7B294-92CD-1F4D-8D82-DEA94537C3E2}">
      <dsp:nvSpPr>
        <dsp:cNvPr id="0" name=""/>
        <dsp:cNvSpPr/>
      </dsp:nvSpPr>
      <dsp:spPr>
        <a:xfrm>
          <a:off x="2085326" y="1670195"/>
          <a:ext cx="1010946" cy="1010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accent4">
                  <a:lumMod val="40000"/>
                  <a:lumOff val="60000"/>
                </a:schemeClr>
              </a:solidFill>
            </a:rPr>
            <a:t>Information</a:t>
          </a:r>
        </a:p>
      </dsp:txBody>
      <dsp:txXfrm>
        <a:off x="2233376" y="1818245"/>
        <a:ext cx="714846" cy="714846"/>
      </dsp:txXfrm>
    </dsp:sp>
    <dsp:sp modelId="{1DC71220-6A9D-504B-8B6B-717F538F32E0}">
      <dsp:nvSpPr>
        <dsp:cNvPr id="0" name=""/>
        <dsp:cNvSpPr/>
      </dsp:nvSpPr>
      <dsp:spPr>
        <a:xfrm rot="16200000">
          <a:off x="2482656" y="1343024"/>
          <a:ext cx="216286" cy="25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515099" y="1427167"/>
        <a:ext cx="151400" cy="155098"/>
      </dsp:txXfrm>
    </dsp:sp>
    <dsp:sp modelId="{205FC06C-379F-494A-8AE3-7728736B1DB0}">
      <dsp:nvSpPr>
        <dsp:cNvPr id="0" name=""/>
        <dsp:cNvSpPr/>
      </dsp:nvSpPr>
      <dsp:spPr>
        <a:xfrm>
          <a:off x="1962907" y="6324"/>
          <a:ext cx="1255784" cy="1255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Numbers/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statistics</a:t>
          </a:r>
        </a:p>
      </dsp:txBody>
      <dsp:txXfrm>
        <a:off x="2146812" y="190229"/>
        <a:ext cx="887974" cy="887974"/>
      </dsp:txXfrm>
    </dsp:sp>
    <dsp:sp modelId="{4F5830AC-90A8-9B45-A847-662B10605FC8}">
      <dsp:nvSpPr>
        <dsp:cNvPr id="0" name=""/>
        <dsp:cNvSpPr/>
      </dsp:nvSpPr>
      <dsp:spPr>
        <a:xfrm>
          <a:off x="3186052" y="2046419"/>
          <a:ext cx="216286" cy="25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186052" y="2098119"/>
        <a:ext cx="151400" cy="155098"/>
      </dsp:txXfrm>
    </dsp:sp>
    <dsp:sp modelId="{FD96AD7F-A674-FB45-9D94-5FE73EBC625D}">
      <dsp:nvSpPr>
        <dsp:cNvPr id="0" name=""/>
        <dsp:cNvSpPr/>
      </dsp:nvSpPr>
      <dsp:spPr>
        <a:xfrm>
          <a:off x="3504360" y="1547776"/>
          <a:ext cx="1255784" cy="1255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Comparison</a:t>
          </a:r>
        </a:p>
      </dsp:txBody>
      <dsp:txXfrm>
        <a:off x="3688265" y="1731681"/>
        <a:ext cx="887974" cy="887974"/>
      </dsp:txXfrm>
    </dsp:sp>
    <dsp:sp modelId="{FA1D1D4B-EEAE-FC47-8BEF-F2F11493701F}">
      <dsp:nvSpPr>
        <dsp:cNvPr id="0" name=""/>
        <dsp:cNvSpPr/>
      </dsp:nvSpPr>
      <dsp:spPr>
        <a:xfrm rot="5400000">
          <a:off x="2482656" y="2749815"/>
          <a:ext cx="216286" cy="25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515099" y="2769072"/>
        <a:ext cx="151400" cy="155098"/>
      </dsp:txXfrm>
    </dsp:sp>
    <dsp:sp modelId="{75DDD1AE-F1D2-5645-9792-D9CB9F6DBC7C}">
      <dsp:nvSpPr>
        <dsp:cNvPr id="0" name=""/>
        <dsp:cNvSpPr/>
      </dsp:nvSpPr>
      <dsp:spPr>
        <a:xfrm>
          <a:off x="1962907" y="3089229"/>
          <a:ext cx="1255784" cy="1255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Research</a:t>
          </a:r>
        </a:p>
      </dsp:txBody>
      <dsp:txXfrm>
        <a:off x="2146812" y="3273134"/>
        <a:ext cx="887974" cy="887974"/>
      </dsp:txXfrm>
    </dsp:sp>
    <dsp:sp modelId="{A5839168-AE39-974B-B7F9-B7E26608E725}">
      <dsp:nvSpPr>
        <dsp:cNvPr id="0" name=""/>
        <dsp:cNvSpPr/>
      </dsp:nvSpPr>
      <dsp:spPr>
        <a:xfrm rot="10800000">
          <a:off x="1779261" y="2046419"/>
          <a:ext cx="216286" cy="258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844147" y="2098119"/>
        <a:ext cx="151400" cy="155098"/>
      </dsp:txXfrm>
    </dsp:sp>
    <dsp:sp modelId="{0D9B6FD3-7667-D744-A236-E376FD5923BA}">
      <dsp:nvSpPr>
        <dsp:cNvPr id="0" name=""/>
        <dsp:cNvSpPr/>
      </dsp:nvSpPr>
      <dsp:spPr>
        <a:xfrm>
          <a:off x="421455" y="1547776"/>
          <a:ext cx="1255784" cy="1255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Affiliation of informant/author</a:t>
          </a:r>
        </a:p>
      </dsp:txBody>
      <dsp:txXfrm>
        <a:off x="605360" y="1731681"/>
        <a:ext cx="887974" cy="887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7B146-710F-474A-842A-A8D512FB4136}">
      <dsp:nvSpPr>
        <dsp:cNvPr id="0" name=""/>
        <dsp:cNvSpPr/>
      </dsp:nvSpPr>
      <dsp:spPr>
        <a:xfrm>
          <a:off x="1566265" y="3217176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Politics of Data Use</a:t>
          </a:r>
        </a:p>
      </dsp:txBody>
      <dsp:txXfrm>
        <a:off x="1852000" y="3462447"/>
        <a:ext cx="1273586" cy="1093225"/>
      </dsp:txXfrm>
    </dsp:sp>
    <dsp:sp modelId="{816E42D1-BFD2-2C46-9ED1-76E5FAF253B3}">
      <dsp:nvSpPr>
        <dsp:cNvPr id="0" name=""/>
        <dsp:cNvSpPr/>
      </dsp:nvSpPr>
      <dsp:spPr>
        <a:xfrm>
          <a:off x="1623974" y="3917029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D9D09-305D-C24E-B38E-3B802AFDD604}">
      <dsp:nvSpPr>
        <dsp:cNvPr id="0" name=""/>
        <dsp:cNvSpPr/>
      </dsp:nvSpPr>
      <dsp:spPr>
        <a:xfrm>
          <a:off x="0" y="2356269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1DA50-9DD7-784B-ABF4-CB48B39363BC}">
      <dsp:nvSpPr>
        <dsp:cNvPr id="0" name=""/>
        <dsp:cNvSpPr/>
      </dsp:nvSpPr>
      <dsp:spPr>
        <a:xfrm>
          <a:off x="1249273" y="3720418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4974E-171A-1F4E-BFA9-173D0BBC4460}">
      <dsp:nvSpPr>
        <dsp:cNvPr id="0" name=""/>
        <dsp:cNvSpPr/>
      </dsp:nvSpPr>
      <dsp:spPr>
        <a:xfrm>
          <a:off x="3130905" y="2344138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Drowning in Data, Thirsty for Analysis</a:t>
          </a:r>
        </a:p>
      </dsp:txBody>
      <dsp:txXfrm>
        <a:off x="3416640" y="2589409"/>
        <a:ext cx="1273586" cy="1093225"/>
      </dsp:txXfrm>
    </dsp:sp>
    <dsp:sp modelId="{8D88330C-E7BD-CA41-9242-FD961F15887A}">
      <dsp:nvSpPr>
        <dsp:cNvPr id="0" name=""/>
        <dsp:cNvSpPr/>
      </dsp:nvSpPr>
      <dsp:spPr>
        <a:xfrm>
          <a:off x="4394809" y="3706613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DBD16-631F-3C48-9543-866402E7D5C6}">
      <dsp:nvSpPr>
        <dsp:cNvPr id="0" name=""/>
        <dsp:cNvSpPr/>
      </dsp:nvSpPr>
      <dsp:spPr>
        <a:xfrm>
          <a:off x="4703673" y="3214666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A5FD3-05B7-F14E-9EA3-B63FF58E4C98}">
      <dsp:nvSpPr>
        <dsp:cNvPr id="0" name=""/>
        <dsp:cNvSpPr/>
      </dsp:nvSpPr>
      <dsp:spPr>
        <a:xfrm>
          <a:off x="4745939" y="3924141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3D323-A263-9C40-BFA2-51DB9B3FB0EA}">
      <dsp:nvSpPr>
        <dsp:cNvPr id="0" name=""/>
        <dsp:cNvSpPr/>
      </dsp:nvSpPr>
      <dsp:spPr>
        <a:xfrm>
          <a:off x="1566265" y="1490760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Governance by Numbers</a:t>
          </a:r>
        </a:p>
      </dsp:txBody>
      <dsp:txXfrm>
        <a:off x="1852000" y="1736031"/>
        <a:ext cx="1273586" cy="1093225"/>
      </dsp:txXfrm>
    </dsp:sp>
    <dsp:sp modelId="{8065E095-6F02-9046-81D1-75C874C96C7F}">
      <dsp:nvSpPr>
        <dsp:cNvPr id="0" name=""/>
        <dsp:cNvSpPr/>
      </dsp:nvSpPr>
      <dsp:spPr>
        <a:xfrm>
          <a:off x="2822041" y="1523390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ED69E-3BFA-494C-A425-5F54B89CD9F0}">
      <dsp:nvSpPr>
        <dsp:cNvPr id="0" name=""/>
        <dsp:cNvSpPr/>
      </dsp:nvSpPr>
      <dsp:spPr>
        <a:xfrm>
          <a:off x="3130905" y="617722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A5DC2-07D2-B142-A23B-61E6FD031F4D}">
      <dsp:nvSpPr>
        <dsp:cNvPr id="0" name=""/>
        <dsp:cNvSpPr/>
      </dsp:nvSpPr>
      <dsp:spPr>
        <a:xfrm>
          <a:off x="3173171" y="131966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D6F2C-FDBA-9745-8F40-FB7918D1130D}">
      <dsp:nvSpPr>
        <dsp:cNvPr id="0" name=""/>
        <dsp:cNvSpPr/>
      </dsp:nvSpPr>
      <dsp:spPr>
        <a:xfrm>
          <a:off x="4703673" y="1488251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Coupling of Science &amp; Politics</a:t>
          </a:r>
        </a:p>
      </dsp:txBody>
      <dsp:txXfrm>
        <a:off x="4989408" y="1733522"/>
        <a:ext cx="1273586" cy="1093225"/>
      </dsp:txXfrm>
    </dsp:sp>
    <dsp:sp modelId="{C2932004-A008-4346-A9F4-6B6FAFA26E56}">
      <dsp:nvSpPr>
        <dsp:cNvPr id="0" name=""/>
        <dsp:cNvSpPr/>
      </dsp:nvSpPr>
      <dsp:spPr>
        <a:xfrm>
          <a:off x="6290259" y="218726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05228-E383-444A-BA07-C855D8AF6788}">
      <dsp:nvSpPr>
        <dsp:cNvPr id="0" name=""/>
        <dsp:cNvSpPr/>
      </dsp:nvSpPr>
      <dsp:spPr>
        <a:xfrm>
          <a:off x="6282943" y="2358779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1F94E-AF28-0B4C-ACC6-0C56D1E553AE}">
      <dsp:nvSpPr>
        <dsp:cNvPr id="0" name=""/>
        <dsp:cNvSpPr/>
      </dsp:nvSpPr>
      <dsp:spPr>
        <a:xfrm>
          <a:off x="6655206" y="238680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C3179-FCB2-3640-9C41-31351455DEDC}">
      <dsp:nvSpPr>
        <dsp:cNvPr id="0" name=""/>
        <dsp:cNvSpPr/>
      </dsp:nvSpPr>
      <dsp:spPr>
        <a:xfrm rot="16200000">
          <a:off x="-1383004" y="2256453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Fast Lane</a:t>
          </a:r>
        </a:p>
      </dsp:txBody>
      <dsp:txXfrm>
        <a:off x="-1383004" y="2256453"/>
        <a:ext cx="3394043" cy="504901"/>
      </dsp:txXfrm>
    </dsp:sp>
    <dsp:sp modelId="{39FFA2DC-D99D-6E4F-9CDF-86173BA351D6}">
      <dsp:nvSpPr>
        <dsp:cNvPr id="0" name=""/>
        <dsp:cNvSpPr/>
      </dsp:nvSpPr>
      <dsp:spPr>
        <a:xfrm>
          <a:off x="566467" y="811881"/>
          <a:ext cx="2514943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45295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Proximate Decision Makers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Law &amp; regulations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Have the authority to make decisions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Come across as facts</a:t>
          </a:r>
        </a:p>
      </dsp:txBody>
      <dsp:txXfrm>
        <a:off x="566467" y="811881"/>
        <a:ext cx="2514943" cy="3394043"/>
      </dsp:txXfrm>
    </dsp:sp>
    <dsp:sp modelId="{4DEFDBD2-D588-2744-B003-A64BC3BB967E}">
      <dsp:nvSpPr>
        <dsp:cNvPr id="0" name=""/>
        <dsp:cNvSpPr/>
      </dsp:nvSpPr>
      <dsp:spPr>
        <a:xfrm>
          <a:off x="61566" y="145412"/>
          <a:ext cx="1009802" cy="10098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A2A87-B855-9A40-9659-74A64FF097B7}">
      <dsp:nvSpPr>
        <dsp:cNvPr id="0" name=""/>
        <dsp:cNvSpPr/>
      </dsp:nvSpPr>
      <dsp:spPr>
        <a:xfrm rot="16200000">
          <a:off x="2303306" y="2256453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Middle Lane</a:t>
          </a:r>
        </a:p>
      </dsp:txBody>
      <dsp:txXfrm>
        <a:off x="2303306" y="2256453"/>
        <a:ext cx="3394043" cy="504901"/>
      </dsp:txXfrm>
    </dsp:sp>
    <dsp:sp modelId="{EB6AD9DB-4710-1A40-963F-2475E8A12399}">
      <dsp:nvSpPr>
        <dsp:cNvPr id="0" name=""/>
        <dsp:cNvSpPr/>
      </dsp:nvSpPr>
      <dsp:spPr>
        <a:xfrm>
          <a:off x="4252779" y="811881"/>
          <a:ext cx="2514943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45295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Intermediaries/Brokers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Regulatory science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Reframe data as evidence and translate research into policy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FFFF00"/>
              </a:solidFill>
            </a:rPr>
            <a:t>Policy experts</a:t>
          </a:r>
        </a:p>
      </dsp:txBody>
      <dsp:txXfrm>
        <a:off x="4252779" y="811881"/>
        <a:ext cx="2514943" cy="3394043"/>
      </dsp:txXfrm>
    </dsp:sp>
    <dsp:sp modelId="{25047114-99BD-F447-805D-DDE0986D550A}">
      <dsp:nvSpPr>
        <dsp:cNvPr id="0" name=""/>
        <dsp:cNvSpPr/>
      </dsp:nvSpPr>
      <dsp:spPr>
        <a:xfrm>
          <a:off x="3747877" y="145412"/>
          <a:ext cx="1009802" cy="10098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0DCA9-9244-7B49-BE97-E3FF35CD8EC8}">
      <dsp:nvSpPr>
        <dsp:cNvPr id="0" name=""/>
        <dsp:cNvSpPr/>
      </dsp:nvSpPr>
      <dsp:spPr>
        <a:xfrm rot="16200000">
          <a:off x="5989618" y="2256453"/>
          <a:ext cx="3394043" cy="50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295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Slow Lane</a:t>
          </a:r>
        </a:p>
      </dsp:txBody>
      <dsp:txXfrm>
        <a:off x="5989618" y="2256453"/>
        <a:ext cx="3394043" cy="504901"/>
      </dsp:txXfrm>
    </dsp:sp>
    <dsp:sp modelId="{97459A51-9BFD-6E4A-9F05-510C6B0A1461}">
      <dsp:nvSpPr>
        <dsp:cNvPr id="0" name=""/>
        <dsp:cNvSpPr/>
      </dsp:nvSpPr>
      <dsp:spPr>
        <a:xfrm>
          <a:off x="7939090" y="811881"/>
          <a:ext cx="2514943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45295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Knowledge</a:t>
          </a:r>
          <a:r>
            <a:rPr lang="en-US" sz="1700" kern="1200" baseline="0" dirty="0"/>
            <a:t> Producers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Pure science, academia, statistical agencies, sector research, etc.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Produce </a:t>
          </a:r>
          <a:r>
            <a:rPr lang="en-US" sz="1700" i="1" kern="1200" dirty="0" err="1"/>
            <a:t>en</a:t>
          </a:r>
          <a:r>
            <a:rPr lang="en-US" sz="1700" i="1" kern="1200" dirty="0"/>
            <a:t> masse </a:t>
          </a:r>
          <a:r>
            <a:rPr lang="en-US" sz="1700" i="0" kern="1200" dirty="0"/>
            <a:t>without having to make a decision on how to act</a:t>
          </a:r>
          <a:endParaRPr lang="en-US" sz="1700" kern="1200" dirty="0"/>
        </a:p>
      </dsp:txBody>
      <dsp:txXfrm>
        <a:off x="7939090" y="811881"/>
        <a:ext cx="2514943" cy="3394043"/>
      </dsp:txXfrm>
    </dsp:sp>
    <dsp:sp modelId="{A247DAFB-10EB-0641-BC1B-D3DE364E6ED0}">
      <dsp:nvSpPr>
        <dsp:cNvPr id="0" name=""/>
        <dsp:cNvSpPr/>
      </dsp:nvSpPr>
      <dsp:spPr>
        <a:xfrm>
          <a:off x="7434189" y="145412"/>
          <a:ext cx="1009802" cy="10098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7T07:24:28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103 276,'51'0,"8"0,-25 0,20 0,-14 0,30 0,-17 0,27 0,-13 0,8 0,-8 0,6 0,-16 0,16 0,-15 0,6 0,-8 0,0 0,-8 5,-3-3,-13 9,-2-5,-7 1,0 3,-5-4,-2 0,-5 3,4 2,-8 0,6 4,-3-5,-3 0,11 1,-6-6,4 0,4-5,-9 5,10-4,-9 3,10-4,-5 0,1 0,-2 0,5 0,-8 0,8 0,-6 0,-3 0,8 0,-4 5,0-4,0 8,-1-3,-4 5,4-1,-5 0,1 1,4 4,-4-4,4 4,-4-4,-1-1,5 5,-8-4,6 4,-7 0,0-4,3 9,-3-8,0 3,3 0,-8-3,4 7,-5-3,4 0,-2 4,7-8,-8 7,8-7,-3 8,5-3,-5 5,-1 2,0-7,-4 5,9-4,-9 0,5-2,-6-1,0 1,4 1,-3 2,4-7,-5 8,0-4,0 0,0 3,0-7,0 7,0-2,0-1,0 4,0-8,-5 8,-1-9,1 5,-10-6,8 1,-13-1,8-4,-3-1,0-1,-3-2,1 2,-5 1,5-3,-1 3,-11-5,9 0,-10 0,7 0,-1 0,1 0,0 0,-1 0,-6 0,5 0,-5 0,0 0,5 0,-12 0,5 0,-7 0,7 0,-12 0,17-5,-18-2,13-6,-6 0,0 0,6 1,2 5,7-3,-1 3,1-5,-1 6,1-5,-7 5,5-1,-4-4,-2 10,6-5,-12 1,5 3,1-3,-6 5,5 0,1 0,-6 0,5 0,-7 0,-7 0,6 0,0 0,4 0,4 0,0 0,2 0,6 0,6 0,2 0,1 0,8-18,-2 8,9-19,0 11,5-5,2-7,11-2,1 0,7-13,6 10,-3-12,3 7,1 0,-6 8,4 0,-1 7,-5 7,5 0,0 6,-5 0,4 5,-5 2,6 5,-11 0,9 0,-10 0,5 0,-5 0,-2 0,-1 0,1 0,0 0,4 0,-8 0,9 0,-9 0,14 0,-13 0,8 0,-6 0,-3 0,8 4,-9 2,4 9,-5 1,1 1,-1-2,1-5,-1 6,2 8,-6-1,-1 8,-5-8,0 0,0 1,0-7,0 5,0-10,0 10,0-10,-10 5,3-7,-22 2,10-1,-11 1,12-1,-4 1,4-6,-4 4,5-9,72 4,0-13,-5 5,2-2,31-17,-6-2,0-7,7 1,-17 7,-4-4,-15 12,-9-5,-9 13,-12 2,-2 5,-1 0,-69 6,23 2,-53 5,30 1,6-1,-7 1,7 0,-6-1,14 0,-14 1,20-1,-10 0,12-1,1-5,6 3,9-9,5 4,-5 0,56-4,-21 3,49 2,-29-4,-8 8,-1-8,-7 3,-5-1,-2-3,-1 4,-61-27,31 12,-58-25,48 22,-12-6,5 7,1-1,-6 6,5 2,-7 5,1 0,0 0,-1 0,1 0,0 0,-1 0,1 0,-1 0,7 0,2 0,7 0,0 0,-1 0,1 0,5 0,-4 0,10 5,-4-4,10 21,1-13,5 14,0-8,0-3,0 7,0-2,0-1,0 4,0-9,10 8,1-7,5 3,-1-9,-5 3,6-8,1 9,-1-9,6 9,3-8,0 3,11 1,4-5,0 10,14-9,-6 10,8-11,-1 5,-8-6,-1 6,-15-4,-1 3,-6-5,-1 0,-5 0,-2 0,-1 0,1 0,1 0,2 0,-48-24,18 13,-44-21,30 20,-12 5,5-4,-6 10,-1-5,1 6,6 0,-4 0,10 0,-10 0,10 0,-4 0,7 0,5 0,-4 0,4 0,0 0,-4 0,4 0,1 0,0 0,-4 0,8 0,-8 0,5 0,5 0,-9 0,3 0,1 0,2 9,8 7,11 1,14-3,5-4,7-9,-1 10,1-9,8 3,-1-5,0 0,1 0,-1 0,0 0,0 0,0 0,1-5,-1-3,8-11,-12-7,11-2,-12-3,-2 6,0-6,-1 5,-9-4,8 5,-16 2,3 5,-4-4,-1 4,6-5,-5-1,5 1,-5 0,-1-1,1 1,0-7,0-2,1 0,-1 2,-1 7,-4-1,-2 1,-5-7,0 4,0-4,0 7,0 0,0-1,0 1,0-1,0 1,-5 5,-1-4,-10 10,2-10,-8 9,4-4,-16 0,1 3,-8-4,9 6,-5-1,6 1,-8-1,1 0,-1 6,1-4,6 9,-4-3,4 5,0 0,-5 0,5 0,1 0,-6 0,5 0,-6 0,6 5,-5 8,5 6,-6 6,-1 1,1-1,0 1,-1-1,7 0,-4 0,10 5,1-4,1 10,10-11,-9 5,10-6,-4-1,0 0,4 0,-3-5,4 3,1-3,-6 5,4 0,-9 5,9-3,2-3,1 0,8-10,-3 10,5-11,0 5,0 1,0-5,0 10,0-11,0 11,0-10,0 10,0-10,0 4,0 4,0-7,0 7,0-5,0-3,0 13,0-12,0 14,0-10,5 1,1-2,10 0,-4-4,4 4,-5 0,-1-4,1 4,0-5,-1-1,6 6,-5-5,4 4,-4-4,5 5,-4-4,4 5,0-7,-4 1,10 1,-10-2,4 1,-5 0,-1-1,7 1,-6-5,6 4,3-9,-1 9,9-9,2 5,-5-1,12-4,-12 4,11 1,-10-5,10 5,-11-6,12 0,-12 0,5 0,-7 0,1 0,-1 0,1 0,-1 0,0 0,0 0,-5 0,4 0,-4 0,5 0,0 0,-5 0,4 0,-5 5,7-4,-7 4,5-5,-4 0,-1 0,5 0,-10 0,4 0,4 0,-7 0,7 0,-5 0,-3 0,8 0,-4 0,0 0,4 0,-8 0,13-4,-11-2,6 0,-9-3,-1 3,1-10,-1-1,1 0,-5 0,4 1,-4 4,5-5,0 1,-1 4,1-4,0 5,-1 0,6-4,-5 3,4-3,0 5,-4 4,4-3,0 3,-4-5,9 1,-8 4,3-3,0 3,-4 0,9-8,-8 12,3-17,0 12,-3-9,3 5,-4 1,0-7,-1 5,-3-4,2 0,-7 4,3-10,-1 10,-2-11,2 6,-4-7,0 6,0-4,0 5,0-7,0 1,0-7,0 5,0-6,0 8,0 0,0-1,0 1,0 0,0-1,0 1,0-1,0 1,0-1,0-6,0 5,-5-5,-2 7,-5-8,0 6,0 1,1 2,5 4,-4 0,4 2,-5 5,1 1,-1-1,0 1,-5-2,4 2,-5-7,1 4,-3-4,-9 1,3 3,3 1,6 2,-1 4,5 0,-10 1,10 0,-5 4,-3-4,1 5,-9 0,4 0,1 0,-1 0,-6 0,5 0,-12 0,12 0,-5 0,6 0,1 0,-1 0,1 0,5 0,-4 0,10 0,-10 0,10 0,-10 0,9 5,-9 1,5 5,-7 1,0-1,1 1,0 0,5-1,-4 0,10 0,-4 0,5-1,-4 1,3-1,-4 1,6-1,-1 1,0-1,-10 11,8-8,-8 14,10-16,0 6,0-7,0 1,1 4,-1-4,5 4,-3 1,3-5,-5 5,1-6,-1 5,1-3,-1 3,1-5,-1 0,1 5,0-4,-1 5,1-1,-1-4,5 4,-9 6,7-2,-8 9,4-5,0 8,5-6,-10 11,8-4,-4 6,2-6,4 4,0-11,2 12,5-12,0 5,0-13,0 5,0-4,0 5,0-5,0 4,0-5,0 1,0 11,0-16,0 22,4-21,3 15,3-18,1 6,0-1,0-4,-5 4,8-1,-7-3,9 3,0-4,-4 0,9 0,-8 5,9-3,-10 4,4-6,1 0,-5-1,10 2,-10-1,4 0,0 0,-4-1,10-3,-10 2,10-2,-10-1,10 4,-10-9,10 10,-11-10,11 4,-10 0,5-4,-2 3,-4 1,9-4,-8 9,9-9,-9 4,10-5,-5 5,1-4,3 4,-3 0,5-4,-5 5,4-6,-10 0,4 4,-1-2,2 2,5-4,-6 0,6 0,-4 0,5 0,0 0,7 0,-5 0,5 0,-6 0,-1 0,0 0,-5 0,-2 0,0 0,-4 0,9 0,-9-5,8-1,-9 1,5-5,0 9,-4-9,9 4,-4 1,0-5,-1 9,-1-9,-3 9,7-8,-7-1,-2-1,-1-8,-3 7,0-3,3-1,-7 4,12-8,-12 8,7-3,-9-1,5 5,-4-10,9 4,-9-6,5 6,-6-6,0 6,4-1,-3-4,4 10,-5-10,0 10,0-5,0 2,0-2,0 1,0-5,0 9,0-10,0 10,0-4,0-1,0 5,0-9,0 9,0-8,0 4,0-1,0-3,0 8,0-14,0 13,0-8,0 0,0 7,0-12,0 8,0-6,0 1,0-1,0 1,0 5,0-4,0 4,0 1,0-6,0 11,0-4,0 0,0 4,0-10,0 11,0-9,0 3,0 0,-5 2,-6-6,-1 8,-4-9,5 6,0 4,-1-10,-4 9,3-9,-4 9,0-9,5 10,-4-4,0-1,3 5,-3-4,5 5,-5 0,4 0,-4 0,5 0,-6 5,5-3,-4 3,0 0,4-3,-11 7,6-8,-1 9,-4-4,4 0,0 3,-4-3,10 0,-10 4,10-4,-10 5,10 0,-10 0,10 0,-10 0,10 0,-11 0,11 0,-10 0,4 0,1 0,-5 0,4 0,-5 0,-1 0,0 0,1 0,-1 0,7 0,-6 0,6 0,-1 0,-4 0,10 0,-5 0,-4 0,8 0,-8 0,4 0,5 0,-14 0,12 0,-13 0,15 5,-4-4,1 9,3-9,-8 4,8-1,-4-3,1 9,3-9,-14 9,13-9,-14 9,15-8,-4 7,1-3,-3 5,1 0,1 0,5-1,-4 1,-3 0,1 0,1 0,0 0,4-1,-5 1,7 0,-1-1,-10 6,7 1,-8 6,5 1,4-1,-3-6,-1 5,4-4,-4 5,6-5,-1 3,2-9,-1 5,-1-1,6-4,-4 10,4-10,-6 4,7 0,-5-4,9 14,-9-12,9 6,-4-4,5-5,-4 9,3-3,-4-1,5 4,0-8,0 8,0-3,0-1,0 1,0 4,0-8,0 13,0-14,0 10,0-4,0 5,0-6,0 5,0-4,0-1,0-1,0 5,0-8,0 8,0-6,0-3,4 8,2-8,5 8,1-2,-1 0,0 4,0-10,0 10,0-10,0 4,0-6,-1 1,0 4,1-4,-5 5,8-1,-7-4,3 5,4-1,-12-4,12 5,-3-6,0-4,9 3,-8-3,3-1,0 5,-3-4,8 4,-9-4,5-1,-1-1,1-2,1 2,-2 1,0-4,7 4,-4-5,3 0,-10 4,4-2,1 2,1-4,2 0,-7 0,8 0,-4 0,1 0,3 0,-3 0,0 0,-1 0,5 0,-8 0,8 0,0 0,-2 0,3 0,0 0,-5 0,7 0,-1 0,1 0,-1-5,0 4,-5-4,-2 0,0 4,-4-4,15 0,-14 4,7-4,-4 0,1 4,0-4,5 5,-10 0,4-4,-1 3,2-4,0 5,-1 0,-1-5,2 4,-1-4,4 5,-8-5,8 4,-4-8,0 8,0-4,-1 5,1-5,1 4,2-4,-7 5,8-5,-4 4,1-8,-2 7,0-7,1 8,1-4,-2 0,0 4,2-9,-1 9,-1-4,1 1,0 2,0-2,4-1,-2 4,-2-4,6 5,-10 0,4 0,5-5,-8 4,8-4,-6 5,-3 0,7-4,-2 2,-1-2,4 4,-8-5,7 4,-2-4,-1 5,4-5,-8 4,8-4,-4 1,0 3,3-8,-8 8,8-8,-8 3,3-4,1-6,-8 5,7-4,-8 4,-1-4,5-2,-9 1,3 0,1 1,-4-1,4 0,-5-4,0 3,0 0,0 1,0-5,0 7,0-12,0 14,0-5,0 1,0 4,0-9,0 3,0 2,0-1,0 1,0 4,0-10,-5 10,4-24,-4 21,0-28,3 24,-4-18,1 12,4-5,-10 6,10 1,-9 0,8-1,-8 6,9-4,-9 5,9-1,-10-4,10 10,-10-10,10 9,-9-3,9 0,-8 4,3-5,0 1,-4-2,8 0,-3-4,0 10,4-10,-8 10,8-4,-4 1,0-3,4 1,-9 1,9 1,-8 3,3-8,0 8,-4-4,4 1,0 3,-8-3,7 5,-8-1,0 6,4-4,-9 8,8-9,-7 9,7-3,-8-1,8 4,-8-4,3 5,0 0,-2 0,7 0,-7 0,4 0,-1 0,-4 0,9 0,-9 0,3 0,1 0,-4 0,8 0,-8 0,3 0,-5 0,5 0,0 0,-4 0,8 0,-13 0,13 0,-3 0,-5 0,7 0,-12 0,13 0,-3 0,-5 0,8 0,-14 0,15 0,-10 0,10 0,-5 0,1 0,4 0,-10 0,9 0,-3 0,0 0,4 0,-10 0,11 0,-10 0,5 0,-1 0,-2 0,7 0,-7 0,3 0,0 0,-4 0,9 0,-9 0,4 0,0 0,-4 0,8 0,-8 0,3 0,1 0,-5 0,10 0,-10 0,5 0,0 0,-5 0,10 0,-9 0,-2 0,4 0,-8 0,14 0,-3 0,-11 0,11 0,-10 0,14 0,-4 0,-1 0,-1 0,-3 0,8 0,-8 4,8-2,-8 2,8 1,-4-4,1 9,3-9,-8 8,8-3,-3-1,0 5,3 0,-4-3,6 7,-5-8,8 9,-7-4,8 3,0 1,-3-3,3 8,0-9,-4 9,9-8,-8 3,7 0,-7-3,3 8,0-8,-3 8,7-9,-2 9,4-3,0 5,0-6,0 0,0 0,0 0,0 0,-5 4,4-8,-4 8,0-9,4 9,-4-2,5-2,-5 1,4-2,-3 1,4 1,0 2,0-7,0 8,0 2,0-4,0 3,0-5,0-4,0 15,0-14,0 8,0-6,0-3,0 8,0-3,0 0,0-1,0 5,0-8,0 14,0-10,0 1,0 3,0-9,5 10,-4-10,9 4,-9-1,8-3,-3 8,0-8,3 3,-3 0,5-3,0 9,-5-9,4 4,-4-1,4-3,1 3,-1 0,1 2,-5 0,4 5,-4-10,5 4,0-1,-1-3,-4 3,8 0,-7-3,9-1,-1-2,-4-3,9 0,-8 3,2-4,2 1,-5 3,9-8,-8 9,7-5,-7 1,7 3,-7-8,7 9,-2-5,-1 1,-1-1,0-5,1 5,1-4,3 4,-9-5,9 0,-3 0,-1 4,11 9,-7 4,3 2,-1 3,-9-5,9 1,-10-1,4-6,-5-1,-1 1,5-5,2-2,-1-4,3 0,-7 0,8 0,-4 0,0 0,4 0,-8 0,7 0,-3 0,1 0,3-4,-9-2,10 0,-9-4,4 9,5-9,-8 9,8-9,-5 4,-5 0,10 1,-9 0,4 4,-1-8,-3 3,4-11,-5 0,0-1,0 1,0 1,0 4,0-4,-1 5,1 0,4 1,-3 4,7-4,-7 9,8-9,-8 9,13-9,-6 9,4-9,-2 9,-3-9,0 4,4-1,-5-3,7 4,-7-1,5-4,-10 10,10-9,-10 8,4-3,-1 0,-3 4,8-4,-4 5,0 0,3 0,-4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7T07:24:54.6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153 332,'62'0,"-9"0,1 0,3 0,8 7,20-5,-8 11,8-5,0 0,-7-1,5-1,-16-4,5 4,-14-6,6 0,-16 6,5-4,-13 3,5-5,-13 0,5 0,-13 0,13 0,-12 0,-1 0,-2 0,-4 0,5 0,-6 0,-1 0,1 5,-5-3,8 3,-8-5,8 0,-4 0,1 0,2 4,-8-3,9 13,-9-7,4 8,-4-4,-1-1,0 5,1-3,-1 3,4-10,9 0,15-5,10-13,16 4,-7-18,17 11,-9-5,11 6,-10 7,8 1,-9 7,1 0,-2 0,-9 0,1 0,-8 11,6 5,-14 4,0 4,-4-10,-4 9,-1-9,-1 3,0-4,-5-2,5 1,-7 0,0-1,1 1,-1 0,-5-6,4 5,-10-10,4 4,-1-5,1 0,0 0,3 0,-7 0,7-5,-3 4,20-4,-4 5,30 0,7 0,29 0,-48 0,0 0,10 0,-3 0,24 0,-30 0,0 0,38 0,-39 0,0 0,48 0,-3 0,-18 0,0 0,-13 7,-8 0,-8 7,-1-1,-9 0,-7-1,5 0,-11-5,0-1,-3-1,-10-4,4 4,16-5,33 0,29 0,-35 0,4 0,9 0,2 0,-5 0,1 0,10 0,-2 0,-20 0,-1 0,12 0,-1 0,-15 4,-1 0,9 0,0 1,-6 3,-2 1,45 7,-12-1,-10 0,-13 6,-7-6,0 5,-8-6,-2-1,-15-1,5-5,-16-2,8-5,-16 0,5 0,5 0,21 0,16 0,-8 0,5 0,0 0,4 0,23-4,3-1,-3 4,0 0,10-4,0 1,-4 4,0 0,-1 0,0 0,1 0,-1 0,2 0,-4 0,-20 0,-1 0,6 2,-2 4,-18 5,-2 3,7-1,-1 2,34 24,-15-9,-26-9,-9-2,-9-12,0-2,18-5,19 0,-14-4,4-1,10 0,3-1,10-3,4-1,11 0,1 0,-6-1,1 2,4 2,1 2,-8 0,-4 2,-18 2,-1 2,10-1,-2 0,-21 0,0 0,15 0,0 0,-11 0,-2 0,0 0,-1 0,34 0,-3 6,-17 8,-3 2,-16 4,-8-13,-10-1,-13-6,-1 0,3 0,-1-5,22-3,1-11,15-3,2-14,-1 6,0-5,0 0,-9 6,8-7,-16 10,6 0,-8 6,-6-3,4 9,-11-3,5-1,0 5,-5-4,5 4,-13 2,5 0,-4-1,-1 1,5-1,-10 6,4-4,0 4,-5 0,9-3,-8 8,3-9,-1 5,-3-1,8-3,-8 3,4 1,-1-9,-2 7,3-4,0-3,-3 7,3-8,-4 4,-1 0,5 1,-3-1,3 0,-5 1,1-1,-6-7,0 6,-14-7,-3 4,-4 4,1-5,5 6,-1 0,-4-1,4 6,-4-5,0 5,4-6,-9 1,8 4,-3-3,-6-2,7 3,-7-6,5 7,4-3,-4 3,0-7,4 12,-3-13,-1 14,5-4,-10 1,10 2,-5-7,-5 8,8-9,-8 9,4-9,5 9,-10-5,10 2,-4 2,1-7,3 8,-8-9,8 9,-14-4,13 5,-13 0,13 0,-8 0,3 0,-6 0,1 0,-1 0,-6 6,-1 1,-7 6,-1-1,0 1,1 0,0 0,-8 0,6-1,-7 2,16-2,-6 1,12-7,-12 5,12-9,-5 4,0-6,5 0,-11 0,4 0,-6 0,-1 0,1 0,6 0,-5 0,5 0,-6 0,6 0,-5 5,12-3,-5 8,12-4,-4 1,10 2,-4-3,-1 0,5 3,-21-8,-2 4,-10-5,-1 0,7 6,1 1,-1 6,1-6,-1-2,-7-5,-2 0,-8 0,0 0,1 0,7 0,2 0,8-5,6-2,7-5,9 1,5 5,47-13,-13 16,40-12,-25 15,0 0,0 0,0 0,1 0,-1 0,0 6,0 1,0 6,9 0,1 0,7 1,1 0,7-6,-5 4,14-10,-14 4,6 0,-16-4,-2 10,-14-6,-3 1,-6 3,-5-4,4 6,-10 4,5 2,-5 5,-1 1,1-7,-1 5,0-10,-1 4,1-5,0-1,4 5,-3-8,3 3,0-10,1 0,1 0,3 0,-9 0,9-5,-8-1,3 0,0-8,-8 7,7-8,-46 4,3 6,-35-6,0 10,-2-12,-8 4,-2 1,9 1,2 7,1-7,6 5,-6-4,8 6,8 0,-6 0,14 0,-14 0,14 0,-13 0,12 0,-5-6,7-1,1 0,-8-5,6 4,1 1,2-5,5 11,1-10,0 10,8-10,-7 10,5-9,-12 9,12-5,-12 6,6 0,-8 0,1 0,-8 0,6 0,-14 0,13 0,-12 0,5 0,0 0,-15 0,13 0,-24 0,9 0,-2 0,-5 0,14 0,-7 0,10 0,-1 0,1 0,7 0,-6 0,14 0,-7 0,9-5,0 3,0-9,-1 9,7-3,-5 5,12-5,-11 3,11-3,-6 5,8 0,5 0,2 0,5-10,-33 7,-5-7,-30 10,-7 7,0 1,-11 9,45-9,-2 0,-12 1,-4 0,-11 0,-4 1,-11 0,-2 0,31-3,-1 0,1-1,-30 1,1-2,2 0,4-2,18-2,2-2,-8 1,2 0,12 0,2 0,-5 4,1 0,4-4,2 1,-36 13,11-12,18 11,10-11,10 4,16-6,1 0,4 0,-31 0,-10 0,-20 0,-8 0,18 0,-18 7,35-2,-3 0,-13 4,-3 1,-10-1,-3 2,25-2,-2 2,1-1,-30 0,2 2,1 6,0 1,0-3,0-1,7 4,4 0,17-1,2 0,-7 0,2 0,19-2,1 1,0-1,0 0,1 0,2 0,-18 12,8-5,17-4,16-8,8-4,-22-3,0-4,-25 0,-2 0,7 0,-36 0,30 0,9 1,-2-2,-24-6,29 6,-1 0,-35-13,2 6,11-7,9 0,2 7,8-4,0 10,8-10,2 11,8-5,0 6,6 0,2 0,7 0,-1 0,7 0,0 0,1 0,4 0,-9 0,-15 0,-5 0,-20 6,5 2,8-1,-5 0,13-2,-6-3,-8 3,-5-5,-8 0,3 0,8 7,9-6,-7 5,13 0,-5-5,8 11,0-5,6 0,-5 4,5-4,-6 6,0 0,6-1,-5 1,12-7,-5 5,0-10,5 5,1-6,2 5,4-4,-6 4,7-5,0 0,1 0,4 0,-15 5,14-4,-8 5,5-2,5-3,-9 4,4-5,0 0,-8 0,16 0,-6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7T07:41:19.6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0,'74'0,"1"0,0 0,15 0,-14 0,-21 0,-37 0,-5 0,6 0,-5 0,4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DF708-4999-164B-93B3-19758A40382C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FFFD7-D9B0-7145-861D-23C58C9FC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5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B1DEF-FCC7-4068-8935-CE095F55E5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5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Child Left Behind Act of 2001: the “scientifically based” over 100 times (Chris </a:t>
            </a:r>
            <a:r>
              <a:rPr lang="en-US" dirty="0" err="1"/>
              <a:t>Lubienski</a:t>
            </a:r>
            <a:r>
              <a:rPr lang="en-US" dirty="0"/>
              <a:t>, 2018); Wallace </a:t>
            </a:r>
            <a:r>
              <a:rPr lang="en-US" dirty="0" err="1"/>
              <a:t>Foundaiton</a:t>
            </a:r>
            <a:r>
              <a:rPr lang="en-US" dirty="0"/>
              <a:t> study of 2016 --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183 locally-based, cross-sector collaborations in education, 40 percent had a portion of their websites devoted to data (Carolyn Riehl, Jeff Henig, etc.); “the killer graph” in Sweden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Sotiria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example: UNICEF advocacy brief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0EFFB-CEEE-4041-80DA-42768F8ABD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OECD as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0EFFB-CEEE-4041-80DA-42768F8ABD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79BF-0010-A740-AEDD-A99F0C731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F0866-EC22-4544-A4E6-1C8791628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91E0-A199-9040-B718-D984FAC5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3531-D5E8-B841-B040-296CE456E03A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5D122-775B-B848-B9D1-36C9B666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72A22-FDDA-E14C-BF75-AC93D685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0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EB37-E793-174D-9C6F-50DC827A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13E05-1D9B-074C-B847-A55BAA9FC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2744-018D-474A-B8E3-632ED042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14E7-4C13-554F-9789-84986358EA78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77CE-6578-9A4C-B261-73CE27B5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52B9F-5607-DC43-A4BD-931A7A77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D3C0D-4AED-8549-B5DE-1D784FD26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01DD4-1FD8-C849-B89F-F6DA6C8E7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AF041-D893-1444-BE6C-8A9924A3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99E2-B853-3B4E-9B1E-B5F76333BA7F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8C94B-6B55-9149-83F4-92828683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56C29-8996-9041-9044-6CB8DB4C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38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47A6-D7EC-A246-9472-8B187AA9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191E-05D3-824E-AFFF-6955A198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BECE-5A3D-714F-B3FC-427B9BCD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B2E5-DDE5-6A49-973E-C889970E275D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1C5B4-6491-E14F-A79C-EE194B9C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F00BE-5B2C-7E44-A8A2-73CCF718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C3AB-E856-7A4A-BD75-A3718F2E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54D8D-E616-6D45-9F10-BEF102869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B2125-54AB-0A46-965B-BC14BF9E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5B6B-7975-7946-BCC0-1844D458ED2C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7493-9BC9-804F-80F0-369D314B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271B-D222-B04E-9F3C-2BDDB5C6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574A-E88F-654D-A3CD-8A5E6A03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B9E6-0CE9-BE46-90C1-8CDDCD871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87814-86FE-4D44-915E-6E7480C75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7D72F-868A-C142-BC20-16CB61FA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5E94-24D5-3343-9DC1-8C8BB1BD374E}" type="datetime1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ECD04-59F2-0844-8FF3-BD452148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3502A-B09C-8D41-B32B-01CB225C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7AED-9892-974C-9674-85605354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D6A8A-94CC-2D46-9B02-4671335F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CD954-4B95-AB4A-9230-08671FBB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D7B7C-70E8-F240-BC96-52DE2212E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EE1C5-D71C-8243-8A09-D6ECD58CD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CC119-0EF4-7349-8380-6CED47FD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DC8D-8267-CC45-B922-566C129F51B7}" type="datetime1">
              <a:rPr lang="en-US" smtClean="0"/>
              <a:t>6/21/21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E6357-F1AC-6C4F-8F96-623D69D3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0C81A-E540-C649-90F8-CAEB027B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5C7C-DCEF-704F-A51F-AD5284E2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175C2-32F9-2D46-85F6-CC7B9C08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E4AB-1A07-2B46-92A5-15D0BA3CC906}" type="datetime1">
              <a:rPr lang="en-US" smtClean="0"/>
              <a:t>6/21/21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63834-8F04-9D4E-8C6A-34191E5A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DA304-17FD-2D46-8286-8075BDDA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796E3-6386-0345-A0C2-27C5DA4E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6EE0-1A98-C648-B8F4-0E729FD49CC6}" type="datetime1">
              <a:rPr lang="en-US" smtClean="0"/>
              <a:t>6/21/21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04FB8-1AA9-3949-B156-7BD6A6F2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849B6-7A09-5845-9464-8FEF24A2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BE5D-A4FD-0042-A38F-0EB7F032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FA26-B6DF-004F-BC28-371D6583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78DB2-6419-3B47-AE53-359E979C8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9637E-2520-B446-944B-AC126F4F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D16F-41FC-6948-82C9-271AA16681F9}" type="datetime1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3D378-1794-D84A-BF3A-D55B66E1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5DE7C-0C82-5049-B626-C6E17659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B28D-3787-C14E-8C01-E09C0CF6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0B3D9-9E2F-524C-90A9-CA477724D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2F74B-9588-9046-8B05-28A3E5712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DAA3F-9920-624C-86D7-9B1F815E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807-B20D-4141-914D-550FCB5ABCB9}" type="datetime1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6AAF6-D4F8-B842-913B-C82FEBB7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4ECD5-1895-5745-9CF5-FBF1DF7C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4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E556D-2B5A-4047-BDB0-58E94A69F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0CF31-BA92-5F48-8434-73DA48B6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910AC-F807-554D-BA8C-576DDD06F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0233D-8028-B840-9122-72EBE73CFE2E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672A-A2C7-DA4B-82EB-244198B2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5BA08-4255-E446-AB9C-BC346AE7F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A2E6-8916-EF4A-BA3F-AE7E3B75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5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B456-8B74-0E45-9750-426D4DFDA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Evidence-based school reform: promise and realities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2C63A-3121-CC45-B81B-3E3DC7F91D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Gita Steiner-Khamsi, Professor</a:t>
            </a:r>
          </a:p>
          <a:p>
            <a:r>
              <a:rPr lang="en-US" sz="2000" dirty="0"/>
              <a:t>Teachers College, Columbia University, New York </a:t>
            </a:r>
          </a:p>
          <a:p>
            <a:r>
              <a:rPr lang="en-US" sz="2000" dirty="0"/>
              <a:t>Graduate Institute of International and Development Studies, Geneva</a:t>
            </a:r>
          </a:p>
          <a:p>
            <a:r>
              <a:rPr lang="en-US" sz="2000" dirty="0"/>
              <a:t>NORRAG, Director</a:t>
            </a:r>
          </a:p>
        </p:txBody>
      </p:sp>
    </p:spTree>
    <p:extLst>
      <p:ext uri="{BB962C8B-B14F-4D97-AF65-F5344CB8AC3E}">
        <p14:creationId xmlns:p14="http://schemas.microsoft.com/office/powerpoint/2010/main" val="407400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F3B7B-E6E2-E341-B457-A0CB211664A7}"/>
              </a:ext>
            </a:extLst>
          </p:cNvPr>
          <p:cNvGraphicFramePr/>
          <p:nvPr/>
        </p:nvGraphicFramePr>
        <p:xfrm>
          <a:off x="2032000" y="13772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0776A37-2091-3944-9FD3-128328F6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51"/>
            <a:ext cx="10515600" cy="102761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Surplus of Data </a:t>
            </a:r>
            <a:r>
              <a:rPr lang="en-US" sz="1800" dirty="0"/>
              <a:t>(Chris </a:t>
            </a:r>
            <a:r>
              <a:rPr lang="en-US" sz="1800" dirty="0" err="1"/>
              <a:t>Lubienski</a:t>
            </a:r>
            <a:r>
              <a:rPr lang="en-US" sz="1800" dirty="0"/>
              <a:t>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8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0212-FD64-AE4A-9EBD-D001BE80BA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Practical Implication: </a:t>
            </a:r>
            <a:br>
              <a:rPr lang="en-US" b="1" dirty="0"/>
            </a:br>
            <a:r>
              <a:rPr lang="en-US" b="1" dirty="0"/>
              <a:t>Communication of Research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24124C-2BA0-494A-84CE-367AEFD6E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3" y="1794330"/>
            <a:ext cx="11299371" cy="48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661A6A-75D5-4F4D-9B2B-5954213787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Practical Implications: </a:t>
            </a:r>
            <a:br>
              <a:rPr lang="en-US" b="1" dirty="0"/>
            </a:br>
            <a:r>
              <a:rPr lang="en-US" b="1" dirty="0"/>
              <a:t>From M&amp;E to MEL: Meaning Making Meetings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EDBAE7-9804-0A43-859A-A9AA3F226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745B6-0816-884D-A5FB-520C9E0DA8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The Surplus of Data &amp; the Crisis of Expertise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D3562C-EE58-9B4A-9F6B-C00BBC6043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C9EDB6-B531-2A43-8670-D9C981CAA570}"/>
              </a:ext>
            </a:extLst>
          </p:cNvPr>
          <p:cNvSpPr txBox="1"/>
          <p:nvPr/>
        </p:nvSpPr>
        <p:spPr>
          <a:xfrm>
            <a:off x="7506274" y="6441743"/>
            <a:ext cx="379963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See Craft &amp; Howlett, 2013 and also see </a:t>
            </a:r>
            <a:r>
              <a:rPr lang="en-US" sz="1400" dirty="0" err="1"/>
              <a:t>Eyal</a:t>
            </a:r>
            <a:r>
              <a:rPr lang="en-US" sz="1400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3423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D911-E3D9-A149-B0B4-422FC858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Filtering and Hierarchization of “Information” </a:t>
            </a:r>
            <a:br>
              <a:rPr lang="en-US" b="1" dirty="0"/>
            </a:br>
            <a:r>
              <a:rPr lang="en-US" b="1" dirty="0"/>
              <a:t>in an Era of Data Surplus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EA59D27-3F6B-D947-B3A2-31E6C22A0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898637"/>
              </p:ext>
            </p:extLst>
          </p:nvPr>
        </p:nvGraphicFramePr>
        <p:xfrm>
          <a:off x="838200" y="1825625"/>
          <a:ext cx="10515597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65034695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548209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53252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Low Legitimacy </a:t>
                      </a:r>
                      <a:r>
                        <a:rPr lang="en-US" sz="1600" dirty="0"/>
                        <a:t>for Policy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High Legitimacy </a:t>
                      </a:r>
                      <a:r>
                        <a:rPr lang="en-US" sz="1600" dirty="0"/>
                        <a:t>for Policy 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8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Type of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Narrative, opinion pieces, essays</a:t>
                      </a:r>
                    </a:p>
                    <a:p>
                      <a:r>
                        <a:rPr lang="en-US" dirty="0"/>
                        <a:t>(exception: systematic literature reviews)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Data,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1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Mode of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 1: scientific foundational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 2: applied policy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Method of Inquiry of Policy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Qualitative, ethnographic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Quantitative, RCTs as “gold standard”, impact evaluations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62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Profession of 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Politicians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Scientists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3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Source of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-- depends --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International organizations: OECD, World Bank, UNICEF, UNESCO,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649432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3289A6-6453-B945-A697-C9BA626C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8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98AFDA-9D17-4D47-995E-55B4FDCB3C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4" y="643467"/>
            <a:ext cx="9904112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18B6DE-8829-AF48-9343-2AA772561F6F}"/>
              </a:ext>
            </a:extLst>
          </p:cNvPr>
          <p:cNvSpPr txBox="1"/>
          <p:nvPr/>
        </p:nvSpPr>
        <p:spPr>
          <a:xfrm>
            <a:off x="1490133" y="6400803"/>
            <a:ext cx="904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Regional=Grey; Domestic=White; International=Black; Source=Circle; References=Square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70366-452C-2243-8BE8-200A44D02419}"/>
              </a:ext>
            </a:extLst>
          </p:cNvPr>
          <p:cNvSpPr txBox="1"/>
          <p:nvPr/>
        </p:nvSpPr>
        <p:spPr>
          <a:xfrm>
            <a:off x="8915399" y="241301"/>
            <a:ext cx="3136901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Steiner-Khamsi, </a:t>
            </a:r>
            <a:r>
              <a:rPr lang="en-US" sz="1200" dirty="0" err="1"/>
              <a:t>Karseth</a:t>
            </a:r>
            <a:r>
              <a:rPr lang="en-US" sz="1200" dirty="0"/>
              <a:t> &amp; </a:t>
            </a:r>
            <a:r>
              <a:rPr lang="en-US" sz="1200" dirty="0" err="1"/>
              <a:t>Baek</a:t>
            </a:r>
            <a:r>
              <a:rPr lang="en-US" sz="1200" dirty="0"/>
              <a:t>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A1120-D38E-5743-91F4-C7795DF5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FF33D8-F5DA-0341-8B84-6678639F9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56" r="1" b="1"/>
          <a:stretch/>
        </p:blipFill>
        <p:spPr>
          <a:xfrm>
            <a:off x="643467" y="643470"/>
            <a:ext cx="11247120" cy="57458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BF8AE6-D6A3-BB47-9E4D-D05B500A3E45}"/>
                  </a:ext>
                </a:extLst>
              </p14:cNvPr>
              <p14:cNvContentPartPr/>
              <p14:nvPr/>
            </p14:nvContentPartPr>
            <p14:xfrm>
              <a:off x="6718512" y="4709594"/>
              <a:ext cx="822960" cy="64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BF8AE6-D6A3-BB47-9E4D-D05B500A3E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4872" y="4601954"/>
                <a:ext cx="93060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2E7CAF-5BBA-894A-9690-5B1DEBE13836}"/>
                  </a:ext>
                </a:extLst>
              </p14:cNvPr>
              <p14:cNvContentPartPr/>
              <p14:nvPr/>
            </p14:nvContentPartPr>
            <p14:xfrm>
              <a:off x="4768932" y="2136170"/>
              <a:ext cx="4767840" cy="395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2E7CAF-5BBA-894A-9690-5B1DEBE138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5292" y="2028170"/>
                <a:ext cx="4875480" cy="6112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72AE3E0-0F30-0541-A084-0CF5E6A51AA3}"/>
              </a:ext>
            </a:extLst>
          </p:cNvPr>
          <p:cNvSpPr txBox="1"/>
          <p:nvPr/>
        </p:nvSpPr>
        <p:spPr>
          <a:xfrm>
            <a:off x="796413" y="147489"/>
            <a:ext cx="36541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OECD Reception: Qualitative Analysis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F1D456F2-ECB8-9747-B24D-7B2875DB5E36}"/>
              </a:ext>
            </a:extLst>
          </p:cNvPr>
          <p:cNvSpPr/>
          <p:nvPr/>
        </p:nvSpPr>
        <p:spPr>
          <a:xfrm>
            <a:off x="7107133" y="6133240"/>
            <a:ext cx="45719" cy="512064"/>
          </a:xfrm>
          <a:prstGeom prst="downArrow">
            <a:avLst/>
          </a:prstGeom>
          <a:solidFill>
            <a:srgbClr val="FFFF00">
              <a:alpha val="9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447C45-1098-484B-BBEB-48AEBC96FE81}"/>
              </a:ext>
            </a:extLst>
          </p:cNvPr>
          <p:cNvSpPr txBox="1"/>
          <p:nvPr/>
        </p:nvSpPr>
        <p:spPr>
          <a:xfrm>
            <a:off x="2322576" y="6510528"/>
            <a:ext cx="820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Norwegian adaptation of OECD’s </a:t>
            </a:r>
            <a:r>
              <a:rPr lang="en-US" dirty="0" err="1">
                <a:highlight>
                  <a:srgbClr val="FFFF00"/>
                </a:highlight>
              </a:rPr>
              <a:t>DeSeCo</a:t>
            </a:r>
            <a:r>
              <a:rPr lang="en-US" dirty="0">
                <a:highlight>
                  <a:srgbClr val="FFFF00"/>
                </a:highlight>
              </a:rPr>
              <a:t> (Definitions and Selections of Competencies)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71095A-3AF9-4B4B-971D-32479368CD5F}"/>
                  </a:ext>
                </a:extLst>
              </p14:cNvPr>
              <p14:cNvContentPartPr/>
              <p14:nvPr/>
            </p14:nvContentPartPr>
            <p14:xfrm>
              <a:off x="7045200" y="3578040"/>
              <a:ext cx="1900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71095A-3AF9-4B4B-971D-32479368CD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91560" y="3470040"/>
                <a:ext cx="2977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95008-B552-8940-B198-ACA420BB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6EDE-E306-3A41-B6DC-24711402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Governance in an era of global public goods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39F1F9-890A-4D46-99A6-51963C6AC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4317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D2A07-52AB-D04C-BE3A-6C920D82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924FAF-762A-844B-9BFE-152383FB8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3282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34BF-EFF1-B545-AFCE-5153264F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8584-DB44-A541-8651-F74E1E4E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Global Public Goods: The Concept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F3980-C783-5343-A537-78069D643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619196" cy="823912"/>
          </a:xfrm>
        </p:spPr>
        <p:txBody>
          <a:bodyPr>
            <a:normAutofit/>
          </a:bodyPr>
          <a:lstStyle/>
          <a:p>
            <a:r>
              <a:rPr lang="en-US" dirty="0"/>
              <a:t>The transnational reach of problems and solutions: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3F3E0-A18C-EF47-9C64-E41DECB1A7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Clean environment</a:t>
            </a:r>
          </a:p>
          <a:p>
            <a:r>
              <a:rPr lang="en-US" sz="2400" dirty="0"/>
              <a:t>Property rights</a:t>
            </a:r>
          </a:p>
          <a:p>
            <a:r>
              <a:rPr lang="en-US" sz="2400" dirty="0"/>
              <a:t>Peace and security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Open access knowledge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International databanks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International toolkits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International best practices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759CF-7A75-6946-B8A7-66089D0BC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in education and international cooperation: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C81B4F-FA94-5A4C-96E5-759F2E6D59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61935" y="2505074"/>
            <a:ext cx="2812222" cy="397964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4F4A8-E547-A149-B66B-9427BAE732B8}"/>
              </a:ext>
            </a:extLst>
          </p:cNvPr>
          <p:cNvSpPr txBox="1"/>
          <p:nvPr/>
        </p:nvSpPr>
        <p:spPr>
          <a:xfrm>
            <a:off x="6682125" y="3226085"/>
            <a:ext cx="461665" cy="2732926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/>
              <a:t>Education GPS of OECD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35C963-2ECE-2D4A-ABAF-4849981B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2B31-8721-5C43-9351-FB56284F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Global Public Goods: The Debate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E96D03-7289-CC48-B699-2D158051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Phenomenon: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B877D6-4296-4046-A906-D0897074D1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International databanks: global benchmarks and norm-setting</a:t>
            </a:r>
          </a:p>
          <a:p>
            <a:r>
              <a:rPr lang="en-US" sz="2000" dirty="0"/>
              <a:t>The global monitoring of national development (NORRAG special issue 04)</a:t>
            </a:r>
          </a:p>
          <a:p>
            <a:r>
              <a:rPr lang="en-US" sz="2000" dirty="0"/>
              <a:t>Governance by numbers (J. </a:t>
            </a:r>
            <a:r>
              <a:rPr lang="en-US" sz="2000" dirty="0" err="1"/>
              <a:t>Ozga</a:t>
            </a:r>
            <a:r>
              <a:rPr lang="en-US" sz="2000" dirty="0"/>
              <a:t>, S. </a:t>
            </a:r>
            <a:r>
              <a:rPr lang="en-US" sz="2000" dirty="0" err="1"/>
              <a:t>Grek</a:t>
            </a:r>
            <a:r>
              <a:rPr lang="en-US" sz="2000" dirty="0"/>
              <a:t>)</a:t>
            </a:r>
          </a:p>
          <a:p>
            <a:r>
              <a:rPr lang="en-US" sz="2000" dirty="0"/>
              <a:t>Governance by data circulation (</a:t>
            </a:r>
            <a:r>
              <a:rPr lang="en-US" sz="2000" dirty="0" err="1"/>
              <a:t>Nelli</a:t>
            </a:r>
            <a:r>
              <a:rPr lang="en-US" sz="2000" dirty="0"/>
              <a:t> </a:t>
            </a:r>
            <a:r>
              <a:rPr lang="en-US" sz="2000" dirty="0" err="1"/>
              <a:t>Piattoeva</a:t>
            </a:r>
            <a:r>
              <a:rPr lang="en-US" sz="2000" dirty="0"/>
              <a:t> et al.)</a:t>
            </a:r>
          </a:p>
          <a:p>
            <a:r>
              <a:rPr lang="en-US" sz="2000" dirty="0"/>
              <a:t>Seeing like PISA (Radhika </a:t>
            </a:r>
            <a:r>
              <a:rPr lang="en-US" sz="2000" dirty="0" err="1"/>
              <a:t>Gorur</a:t>
            </a:r>
            <a:r>
              <a:rPr lang="en-US" sz="2000" dirty="0"/>
              <a:t>)</a:t>
            </a:r>
          </a:p>
          <a:p>
            <a:r>
              <a:rPr lang="en-US" sz="2000" dirty="0"/>
              <a:t>Little national input as well as update at national level (see KIX EAP proposal)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246A7A-0CC7-F24E-8989-9D9295B5B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“Numbers over Narrative”? </a:t>
            </a:r>
          </a:p>
          <a:p>
            <a:r>
              <a:rPr lang="en-US" dirty="0"/>
              <a:t>(W. </a:t>
            </a:r>
            <a:r>
              <a:rPr lang="en-US" dirty="0" err="1"/>
              <a:t>Espeland</a:t>
            </a:r>
            <a:r>
              <a:rPr lang="en-US" dirty="0"/>
              <a:t>, Radhika </a:t>
            </a:r>
            <a:r>
              <a:rPr lang="en-US" dirty="0" err="1"/>
              <a:t>Gorur</a:t>
            </a:r>
            <a:r>
              <a:rPr lang="en-US" dirty="0"/>
              <a:t>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5247398-AE7E-5C4D-B6B3-93EFB5EE1DA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8799291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D8C8054-822D-AB49-AB5B-C7B5215D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0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C777-5171-CB4B-942B-6AB082E4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2. Structural Coupling between Science and Politics = Evidence-based Policy Planning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EE7A36A-5A5E-6F46-A461-12461E41F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0157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CC1B2-F25C-074A-BDD4-2B774DCD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6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70FD-6FD5-754E-BA67-61D39189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2. The Structural Coupling between 2 Function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20BB9A2-28F3-4C48-AB47-2548290F2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Politicization of Science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7A6CD8C-FA0C-D447-A142-96E50E7D2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/>
              <a:t>Scientization</a:t>
            </a:r>
            <a:r>
              <a:rPr lang="en-US" dirty="0"/>
              <a:t> of Politics</a:t>
            </a: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A05FEDD2-7C1E-784C-89C3-CFD90D2F43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321480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A05FEDD2-7C1E-784C-89C3-CFD90D2F438E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772C8-ED0A-3D4E-A316-B8F0672A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1CEC-BB18-CE43-9BF9-CB5CF8CB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Knowledge Production: Changes over Time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CAE7A-1381-B34C-A550-C823D654D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Scientific Advice in Policy-Making: </a:t>
            </a:r>
          </a:p>
          <a:p>
            <a:r>
              <a:rPr lang="en-US" sz="2000" b="0" dirty="0"/>
              <a:t>3 shifts since 1950s (</a:t>
            </a:r>
            <a:r>
              <a:rPr lang="en-US" sz="2000" b="0" dirty="0" err="1"/>
              <a:t>Weingart</a:t>
            </a:r>
            <a:r>
              <a:rPr lang="en-US" sz="2000" b="0" dirty="0"/>
              <a:t> &amp; </a:t>
            </a:r>
            <a:r>
              <a:rPr lang="en-US" sz="2000" b="0" dirty="0" err="1"/>
              <a:t>Lentsch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C2C17-D993-2D4A-82B4-98A0CB5DD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Expert commission insist on being autonomous independent of government, producing </a:t>
            </a:r>
            <a:r>
              <a:rPr lang="en-US" sz="2200" b="1" dirty="0"/>
              <a:t>foundational</a:t>
            </a:r>
            <a:r>
              <a:rPr lang="en-US" sz="2200" dirty="0"/>
              <a:t> scientific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Politicization of expert commissions, producing </a:t>
            </a:r>
            <a:r>
              <a:rPr lang="en-US" sz="2200" b="1" dirty="0"/>
              <a:t>policy-relevant</a:t>
            </a:r>
            <a:r>
              <a:rPr lang="en-US" sz="2200" dirty="0"/>
              <a:t> scientific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”Democratization” </a:t>
            </a:r>
            <a:r>
              <a:rPr lang="en-US" sz="2200" dirty="0"/>
              <a:t>of scientific policy advice: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open-access to reviews and expertise,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expanding definition of “experts”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focus on usefulness of scientific policy advice</a:t>
            </a:r>
            <a:endParaRPr lang="en-US" sz="2000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7C4CC-4BD1-174A-ACB2-2AF0F3AF0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2 Modes of Knowledge Production:</a:t>
            </a:r>
          </a:p>
          <a:p>
            <a:r>
              <a:rPr lang="en-US" sz="2000" b="0" dirty="0"/>
              <a:t>Gibbons et al. (1994) &amp; </a:t>
            </a:r>
            <a:r>
              <a:rPr lang="en-US" sz="2000" b="0" dirty="0" err="1"/>
              <a:t>Nowotny</a:t>
            </a:r>
            <a:r>
              <a:rPr lang="en-US" sz="2000" b="0" dirty="0"/>
              <a:t> et al. (2003)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35065D-C340-D54C-8747-86359D5BA02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462423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301F690-4484-3D47-A568-9A34DD71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5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31FD936-D40E-B646-86A0-925ACC739888}"/>
              </a:ext>
            </a:extLst>
          </p:cNvPr>
          <p:cNvSpPr/>
          <p:nvPr/>
        </p:nvSpPr>
        <p:spPr>
          <a:xfrm>
            <a:off x="2063750" y="4081906"/>
            <a:ext cx="8352730" cy="26123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4D56B563-5775-384A-BB40-A8BAC8B0FF45}"/>
              </a:ext>
            </a:extLst>
          </p:cNvPr>
          <p:cNvGrpSpPr/>
          <p:nvPr/>
        </p:nvGrpSpPr>
        <p:grpSpPr>
          <a:xfrm>
            <a:off x="3575720" y="5474772"/>
            <a:ext cx="5678024" cy="762541"/>
            <a:chOff x="888513" y="1142326"/>
            <a:chExt cx="5678024" cy="1008186"/>
          </a:xfrm>
        </p:grpSpPr>
        <p:grpSp>
          <p:nvGrpSpPr>
            <p:cNvPr id="165" name="Groupe 164">
              <a:extLst>
                <a:ext uri="{FF2B5EF4-FFF2-40B4-BE49-F238E27FC236}">
                  <a16:creationId xmlns:a16="http://schemas.microsoft.com/office/drawing/2014/main" id="{3FBBEC71-5E00-2A4E-AA9C-B74E73F003EE}"/>
                </a:ext>
              </a:extLst>
            </p:cNvPr>
            <p:cNvGrpSpPr/>
            <p:nvPr/>
          </p:nvGrpSpPr>
          <p:grpSpPr>
            <a:xfrm flipV="1">
              <a:off x="888513" y="1142326"/>
              <a:ext cx="3630256" cy="1008185"/>
              <a:chOff x="1783843" y="2924908"/>
              <a:chExt cx="3630256" cy="1008185"/>
            </a:xfrm>
          </p:grpSpPr>
          <p:sp>
            <p:nvSpPr>
              <p:cNvPr id="191" name="Parenthèse ouvrante 190">
                <a:extLst>
                  <a:ext uri="{FF2B5EF4-FFF2-40B4-BE49-F238E27FC236}">
                    <a16:creationId xmlns:a16="http://schemas.microsoft.com/office/drawing/2014/main" id="{54100EBA-2AB8-E64B-86F0-C8C10D9C649E}"/>
                  </a:ext>
                </a:extLst>
              </p:cNvPr>
              <p:cNvSpPr/>
              <p:nvPr/>
            </p:nvSpPr>
            <p:spPr>
              <a:xfrm rot="16200000">
                <a:off x="1813953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Parenthèse ouvrante 191">
                <a:extLst>
                  <a:ext uri="{FF2B5EF4-FFF2-40B4-BE49-F238E27FC236}">
                    <a16:creationId xmlns:a16="http://schemas.microsoft.com/office/drawing/2014/main" id="{0875B660-368C-B54C-82CD-0BE21EE558B6}"/>
                  </a:ext>
                </a:extLst>
              </p:cNvPr>
              <p:cNvSpPr/>
              <p:nvPr/>
            </p:nvSpPr>
            <p:spPr>
              <a:xfrm rot="5400000">
                <a:off x="1916019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arenthèse ouvrante 192">
                <a:extLst>
                  <a:ext uri="{FF2B5EF4-FFF2-40B4-BE49-F238E27FC236}">
                    <a16:creationId xmlns:a16="http://schemas.microsoft.com/office/drawing/2014/main" id="{D2362D89-2488-274B-BB1D-4E2DF0256B80}"/>
                  </a:ext>
                </a:extLst>
              </p:cNvPr>
              <p:cNvSpPr/>
              <p:nvPr/>
            </p:nvSpPr>
            <p:spPr>
              <a:xfrm rot="16200000">
                <a:off x="2018352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enthèse ouvrante 193">
                <a:extLst>
                  <a:ext uri="{FF2B5EF4-FFF2-40B4-BE49-F238E27FC236}">
                    <a16:creationId xmlns:a16="http://schemas.microsoft.com/office/drawing/2014/main" id="{1555C4F9-0A40-7C41-A57A-18AC3378F696}"/>
                  </a:ext>
                </a:extLst>
              </p:cNvPr>
              <p:cNvSpPr/>
              <p:nvPr/>
            </p:nvSpPr>
            <p:spPr>
              <a:xfrm rot="5400000">
                <a:off x="2120418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Parenthèse ouvrante 194">
                <a:extLst>
                  <a:ext uri="{FF2B5EF4-FFF2-40B4-BE49-F238E27FC236}">
                    <a16:creationId xmlns:a16="http://schemas.microsoft.com/office/drawing/2014/main" id="{565B030C-9FF3-D74E-A6DB-D52CE548A067}"/>
                  </a:ext>
                </a:extLst>
              </p:cNvPr>
              <p:cNvSpPr/>
              <p:nvPr/>
            </p:nvSpPr>
            <p:spPr>
              <a:xfrm rot="16200000">
                <a:off x="2222751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Parenthèse ouvrante 195">
                <a:extLst>
                  <a:ext uri="{FF2B5EF4-FFF2-40B4-BE49-F238E27FC236}">
                    <a16:creationId xmlns:a16="http://schemas.microsoft.com/office/drawing/2014/main" id="{1267AE5C-A873-3740-9DA9-0C321BCB70CE}"/>
                  </a:ext>
                </a:extLst>
              </p:cNvPr>
              <p:cNvSpPr/>
              <p:nvPr/>
            </p:nvSpPr>
            <p:spPr>
              <a:xfrm rot="5400000">
                <a:off x="2324817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Parenthèse ouvrante 196">
                <a:extLst>
                  <a:ext uri="{FF2B5EF4-FFF2-40B4-BE49-F238E27FC236}">
                    <a16:creationId xmlns:a16="http://schemas.microsoft.com/office/drawing/2014/main" id="{2A9970B8-3272-8F49-A80B-3E1CFA9D265D}"/>
                  </a:ext>
                </a:extLst>
              </p:cNvPr>
              <p:cNvSpPr/>
              <p:nvPr/>
            </p:nvSpPr>
            <p:spPr>
              <a:xfrm rot="16200000">
                <a:off x="2427150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Parenthèse ouvrante 197">
                <a:extLst>
                  <a:ext uri="{FF2B5EF4-FFF2-40B4-BE49-F238E27FC236}">
                    <a16:creationId xmlns:a16="http://schemas.microsoft.com/office/drawing/2014/main" id="{6BB72451-70FF-D34F-ABA3-98DB065883D1}"/>
                  </a:ext>
                </a:extLst>
              </p:cNvPr>
              <p:cNvSpPr/>
              <p:nvPr/>
            </p:nvSpPr>
            <p:spPr>
              <a:xfrm rot="5400000">
                <a:off x="2529216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Parenthèse ouvrante 198">
                <a:extLst>
                  <a:ext uri="{FF2B5EF4-FFF2-40B4-BE49-F238E27FC236}">
                    <a16:creationId xmlns:a16="http://schemas.microsoft.com/office/drawing/2014/main" id="{A96CA56E-815A-A441-86FC-9C229B2A7FCD}"/>
                  </a:ext>
                </a:extLst>
              </p:cNvPr>
              <p:cNvSpPr/>
              <p:nvPr/>
            </p:nvSpPr>
            <p:spPr>
              <a:xfrm rot="16200000">
                <a:off x="2631549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Parenthèse ouvrante 199">
                <a:extLst>
                  <a:ext uri="{FF2B5EF4-FFF2-40B4-BE49-F238E27FC236}">
                    <a16:creationId xmlns:a16="http://schemas.microsoft.com/office/drawing/2014/main" id="{C02F42C1-5EF1-CE45-940B-F9976D744560}"/>
                  </a:ext>
                </a:extLst>
              </p:cNvPr>
              <p:cNvSpPr/>
              <p:nvPr/>
            </p:nvSpPr>
            <p:spPr>
              <a:xfrm rot="5400000">
                <a:off x="2733615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Parenthèse ouvrante 200">
                <a:extLst>
                  <a:ext uri="{FF2B5EF4-FFF2-40B4-BE49-F238E27FC236}">
                    <a16:creationId xmlns:a16="http://schemas.microsoft.com/office/drawing/2014/main" id="{179BF230-CD3F-6A4E-9D83-D1A236801106}"/>
                  </a:ext>
                </a:extLst>
              </p:cNvPr>
              <p:cNvSpPr/>
              <p:nvPr/>
            </p:nvSpPr>
            <p:spPr>
              <a:xfrm rot="16200000">
                <a:off x="2835948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Parenthèse ouvrante 201">
                <a:extLst>
                  <a:ext uri="{FF2B5EF4-FFF2-40B4-BE49-F238E27FC236}">
                    <a16:creationId xmlns:a16="http://schemas.microsoft.com/office/drawing/2014/main" id="{CF062ADF-426A-804D-A22D-CA32102A3B4C}"/>
                  </a:ext>
                </a:extLst>
              </p:cNvPr>
              <p:cNvSpPr/>
              <p:nvPr/>
            </p:nvSpPr>
            <p:spPr>
              <a:xfrm rot="5400000">
                <a:off x="2938014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Parenthèse ouvrante 202">
                <a:extLst>
                  <a:ext uri="{FF2B5EF4-FFF2-40B4-BE49-F238E27FC236}">
                    <a16:creationId xmlns:a16="http://schemas.microsoft.com/office/drawing/2014/main" id="{6193387B-14ED-B64E-9F62-A2BFF85DA3BB}"/>
                  </a:ext>
                </a:extLst>
              </p:cNvPr>
              <p:cNvSpPr/>
              <p:nvPr/>
            </p:nvSpPr>
            <p:spPr>
              <a:xfrm rot="16200000">
                <a:off x="3040347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Parenthèse ouvrante 203">
                <a:extLst>
                  <a:ext uri="{FF2B5EF4-FFF2-40B4-BE49-F238E27FC236}">
                    <a16:creationId xmlns:a16="http://schemas.microsoft.com/office/drawing/2014/main" id="{1ABDB8C3-3E29-BA4E-924D-89EA8894C903}"/>
                  </a:ext>
                </a:extLst>
              </p:cNvPr>
              <p:cNvSpPr/>
              <p:nvPr/>
            </p:nvSpPr>
            <p:spPr>
              <a:xfrm rot="5400000">
                <a:off x="3142413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enthèse ouvrante 204">
                <a:extLst>
                  <a:ext uri="{FF2B5EF4-FFF2-40B4-BE49-F238E27FC236}">
                    <a16:creationId xmlns:a16="http://schemas.microsoft.com/office/drawing/2014/main" id="{4529D874-17C7-B54D-B2FC-37EC5E8CE530}"/>
                  </a:ext>
                </a:extLst>
              </p:cNvPr>
              <p:cNvSpPr/>
              <p:nvPr/>
            </p:nvSpPr>
            <p:spPr>
              <a:xfrm rot="16200000">
                <a:off x="3244746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Parenthèse ouvrante 205">
                <a:extLst>
                  <a:ext uri="{FF2B5EF4-FFF2-40B4-BE49-F238E27FC236}">
                    <a16:creationId xmlns:a16="http://schemas.microsoft.com/office/drawing/2014/main" id="{4300D629-2893-BD4F-9C2B-4BBDA2089C81}"/>
                  </a:ext>
                </a:extLst>
              </p:cNvPr>
              <p:cNvSpPr/>
              <p:nvPr/>
            </p:nvSpPr>
            <p:spPr>
              <a:xfrm rot="5400000">
                <a:off x="3346812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Parenthèse ouvrante 206">
                <a:extLst>
                  <a:ext uri="{FF2B5EF4-FFF2-40B4-BE49-F238E27FC236}">
                    <a16:creationId xmlns:a16="http://schemas.microsoft.com/office/drawing/2014/main" id="{F859AD98-E2AA-C64A-BA91-4791056CED29}"/>
                  </a:ext>
                </a:extLst>
              </p:cNvPr>
              <p:cNvSpPr/>
              <p:nvPr/>
            </p:nvSpPr>
            <p:spPr>
              <a:xfrm rot="16200000">
                <a:off x="3449145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enthèse ouvrante 207">
                <a:extLst>
                  <a:ext uri="{FF2B5EF4-FFF2-40B4-BE49-F238E27FC236}">
                    <a16:creationId xmlns:a16="http://schemas.microsoft.com/office/drawing/2014/main" id="{C2CA8A89-E51C-0549-99E0-8D1508B62EE2}"/>
                  </a:ext>
                </a:extLst>
              </p:cNvPr>
              <p:cNvSpPr/>
              <p:nvPr/>
            </p:nvSpPr>
            <p:spPr>
              <a:xfrm rot="5400000">
                <a:off x="3551211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Parenthèse ouvrante 208">
                <a:extLst>
                  <a:ext uri="{FF2B5EF4-FFF2-40B4-BE49-F238E27FC236}">
                    <a16:creationId xmlns:a16="http://schemas.microsoft.com/office/drawing/2014/main" id="{D30B7D42-2F1A-9849-A867-F73B00B7C887}"/>
                  </a:ext>
                </a:extLst>
              </p:cNvPr>
              <p:cNvSpPr/>
              <p:nvPr/>
            </p:nvSpPr>
            <p:spPr>
              <a:xfrm rot="16200000">
                <a:off x="3653544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Parenthèse ouvrante 209">
                <a:extLst>
                  <a:ext uri="{FF2B5EF4-FFF2-40B4-BE49-F238E27FC236}">
                    <a16:creationId xmlns:a16="http://schemas.microsoft.com/office/drawing/2014/main" id="{1B52DFE3-3783-9749-BB67-34847709DCD4}"/>
                  </a:ext>
                </a:extLst>
              </p:cNvPr>
              <p:cNvSpPr/>
              <p:nvPr/>
            </p:nvSpPr>
            <p:spPr>
              <a:xfrm rot="5400000">
                <a:off x="3755610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enthèse ouvrante 210">
                <a:extLst>
                  <a:ext uri="{FF2B5EF4-FFF2-40B4-BE49-F238E27FC236}">
                    <a16:creationId xmlns:a16="http://schemas.microsoft.com/office/drawing/2014/main" id="{ED4BADBD-2DE2-5841-9BA6-27AEE5C23BDE}"/>
                  </a:ext>
                </a:extLst>
              </p:cNvPr>
              <p:cNvSpPr/>
              <p:nvPr/>
            </p:nvSpPr>
            <p:spPr>
              <a:xfrm rot="16200000">
                <a:off x="3857943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Parenthèse ouvrante 211">
                <a:extLst>
                  <a:ext uri="{FF2B5EF4-FFF2-40B4-BE49-F238E27FC236}">
                    <a16:creationId xmlns:a16="http://schemas.microsoft.com/office/drawing/2014/main" id="{FBA9C797-81D8-2E4C-9872-F8E86FC33D82}"/>
                  </a:ext>
                </a:extLst>
              </p:cNvPr>
              <p:cNvSpPr/>
              <p:nvPr/>
            </p:nvSpPr>
            <p:spPr>
              <a:xfrm rot="5400000">
                <a:off x="3960009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Parenthèse ouvrante 212">
                <a:extLst>
                  <a:ext uri="{FF2B5EF4-FFF2-40B4-BE49-F238E27FC236}">
                    <a16:creationId xmlns:a16="http://schemas.microsoft.com/office/drawing/2014/main" id="{21080777-1770-9949-98BE-7BA5561E4B14}"/>
                  </a:ext>
                </a:extLst>
              </p:cNvPr>
              <p:cNvSpPr/>
              <p:nvPr/>
            </p:nvSpPr>
            <p:spPr>
              <a:xfrm rot="16200000">
                <a:off x="4062342" y="3398926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arenthèse ouvrante 213">
                <a:extLst>
                  <a:ext uri="{FF2B5EF4-FFF2-40B4-BE49-F238E27FC236}">
                    <a16:creationId xmlns:a16="http://schemas.microsoft.com/office/drawing/2014/main" id="{05446BF2-3BCB-FD49-B05C-92F638F5587A}"/>
                  </a:ext>
                </a:extLst>
              </p:cNvPr>
              <p:cNvSpPr/>
              <p:nvPr/>
            </p:nvSpPr>
            <p:spPr>
              <a:xfrm rot="5400000">
                <a:off x="4164408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enthèse ouvrante 214">
                <a:extLst>
                  <a:ext uri="{FF2B5EF4-FFF2-40B4-BE49-F238E27FC236}">
                    <a16:creationId xmlns:a16="http://schemas.microsoft.com/office/drawing/2014/main" id="{DF8DE763-9061-4C47-B7CB-5BEC7CE17C41}"/>
                  </a:ext>
                </a:extLst>
              </p:cNvPr>
              <p:cNvSpPr/>
              <p:nvPr/>
            </p:nvSpPr>
            <p:spPr>
              <a:xfrm rot="16200000">
                <a:off x="4266741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Parenthèse ouvrante 215">
                <a:extLst>
                  <a:ext uri="{FF2B5EF4-FFF2-40B4-BE49-F238E27FC236}">
                    <a16:creationId xmlns:a16="http://schemas.microsoft.com/office/drawing/2014/main" id="{3D2596D4-7C4D-0241-9803-669F8C9036BF}"/>
                  </a:ext>
                </a:extLst>
              </p:cNvPr>
              <p:cNvSpPr/>
              <p:nvPr/>
            </p:nvSpPr>
            <p:spPr>
              <a:xfrm rot="5400000">
                <a:off x="4368807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arenthèse ouvrante 216">
                <a:extLst>
                  <a:ext uri="{FF2B5EF4-FFF2-40B4-BE49-F238E27FC236}">
                    <a16:creationId xmlns:a16="http://schemas.microsoft.com/office/drawing/2014/main" id="{83C5EB00-4AC1-8B4B-AFA0-61FB0A97ACDE}"/>
                  </a:ext>
                </a:extLst>
              </p:cNvPr>
              <p:cNvSpPr/>
              <p:nvPr/>
            </p:nvSpPr>
            <p:spPr>
              <a:xfrm rot="16200000">
                <a:off x="4471140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enthèse ouvrante 217">
                <a:extLst>
                  <a:ext uri="{FF2B5EF4-FFF2-40B4-BE49-F238E27FC236}">
                    <a16:creationId xmlns:a16="http://schemas.microsoft.com/office/drawing/2014/main" id="{3FC66F48-EBAB-4B42-89EF-61B50950EF55}"/>
                  </a:ext>
                </a:extLst>
              </p:cNvPr>
              <p:cNvSpPr/>
              <p:nvPr/>
            </p:nvSpPr>
            <p:spPr>
              <a:xfrm rot="5400000">
                <a:off x="4573206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Parenthèse ouvrante 218">
                <a:extLst>
                  <a:ext uri="{FF2B5EF4-FFF2-40B4-BE49-F238E27FC236}">
                    <a16:creationId xmlns:a16="http://schemas.microsoft.com/office/drawing/2014/main" id="{5CA49CEF-B051-1247-95A9-43506A56AC8F}"/>
                  </a:ext>
                </a:extLst>
              </p:cNvPr>
              <p:cNvSpPr/>
              <p:nvPr/>
            </p:nvSpPr>
            <p:spPr>
              <a:xfrm rot="16200000">
                <a:off x="4675539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enthèse ouvrante 219">
                <a:extLst>
                  <a:ext uri="{FF2B5EF4-FFF2-40B4-BE49-F238E27FC236}">
                    <a16:creationId xmlns:a16="http://schemas.microsoft.com/office/drawing/2014/main" id="{95EE0302-05AF-5040-89E4-9F7A396C95A8}"/>
                  </a:ext>
                </a:extLst>
              </p:cNvPr>
              <p:cNvSpPr/>
              <p:nvPr/>
            </p:nvSpPr>
            <p:spPr>
              <a:xfrm rot="5400000">
                <a:off x="4777605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enthèse ouvrante 220">
                <a:extLst>
                  <a:ext uri="{FF2B5EF4-FFF2-40B4-BE49-F238E27FC236}">
                    <a16:creationId xmlns:a16="http://schemas.microsoft.com/office/drawing/2014/main" id="{7B1D6F6E-FF61-F346-8EFC-C68A4D4D2E2E}"/>
                  </a:ext>
                </a:extLst>
              </p:cNvPr>
              <p:cNvSpPr/>
              <p:nvPr/>
            </p:nvSpPr>
            <p:spPr>
              <a:xfrm rot="16200000">
                <a:off x="4879933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Parenthèse ouvrante 221">
                <a:extLst>
                  <a:ext uri="{FF2B5EF4-FFF2-40B4-BE49-F238E27FC236}">
                    <a16:creationId xmlns:a16="http://schemas.microsoft.com/office/drawing/2014/main" id="{9333128B-0AFB-9A4B-BC50-382E7ED196EE}"/>
                  </a:ext>
                </a:extLst>
              </p:cNvPr>
              <p:cNvSpPr/>
              <p:nvPr/>
            </p:nvSpPr>
            <p:spPr>
              <a:xfrm rot="5400000">
                <a:off x="4981999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e 165">
              <a:extLst>
                <a:ext uri="{FF2B5EF4-FFF2-40B4-BE49-F238E27FC236}">
                  <a16:creationId xmlns:a16="http://schemas.microsoft.com/office/drawing/2014/main" id="{CAFA8985-9049-9A40-92E1-D2C59FF76154}"/>
                </a:ext>
              </a:extLst>
            </p:cNvPr>
            <p:cNvGrpSpPr/>
            <p:nvPr/>
          </p:nvGrpSpPr>
          <p:grpSpPr>
            <a:xfrm flipV="1">
              <a:off x="4162670" y="1142327"/>
              <a:ext cx="2403867" cy="1008185"/>
              <a:chOff x="1783843" y="2924908"/>
              <a:chExt cx="2403867" cy="1008185"/>
            </a:xfrm>
          </p:grpSpPr>
          <p:sp>
            <p:nvSpPr>
              <p:cNvPr id="167" name="Parenthèse ouvrante 166">
                <a:extLst>
                  <a:ext uri="{FF2B5EF4-FFF2-40B4-BE49-F238E27FC236}">
                    <a16:creationId xmlns:a16="http://schemas.microsoft.com/office/drawing/2014/main" id="{EAF98738-CA7B-9F45-B9F2-146FF1CD7FDA}"/>
                  </a:ext>
                </a:extLst>
              </p:cNvPr>
              <p:cNvSpPr/>
              <p:nvPr/>
            </p:nvSpPr>
            <p:spPr>
              <a:xfrm rot="16200000">
                <a:off x="1813953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Parenthèse ouvrante 167">
                <a:extLst>
                  <a:ext uri="{FF2B5EF4-FFF2-40B4-BE49-F238E27FC236}">
                    <a16:creationId xmlns:a16="http://schemas.microsoft.com/office/drawing/2014/main" id="{27849439-C4C1-0E4D-A836-A23DC6C79865}"/>
                  </a:ext>
                </a:extLst>
              </p:cNvPr>
              <p:cNvSpPr/>
              <p:nvPr/>
            </p:nvSpPr>
            <p:spPr>
              <a:xfrm rot="5400000">
                <a:off x="1916019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Parenthèse ouvrante 168">
                <a:extLst>
                  <a:ext uri="{FF2B5EF4-FFF2-40B4-BE49-F238E27FC236}">
                    <a16:creationId xmlns:a16="http://schemas.microsoft.com/office/drawing/2014/main" id="{189BD33A-A62A-A844-A523-560FCC0F4089}"/>
                  </a:ext>
                </a:extLst>
              </p:cNvPr>
              <p:cNvSpPr/>
              <p:nvPr/>
            </p:nvSpPr>
            <p:spPr>
              <a:xfrm rot="16200000">
                <a:off x="2018352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Parenthèse ouvrante 169">
                <a:extLst>
                  <a:ext uri="{FF2B5EF4-FFF2-40B4-BE49-F238E27FC236}">
                    <a16:creationId xmlns:a16="http://schemas.microsoft.com/office/drawing/2014/main" id="{FB29E16E-FA31-9E41-BF51-616D8ACB6B77}"/>
                  </a:ext>
                </a:extLst>
              </p:cNvPr>
              <p:cNvSpPr/>
              <p:nvPr/>
            </p:nvSpPr>
            <p:spPr>
              <a:xfrm rot="5400000">
                <a:off x="2120418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Parenthèse ouvrante 170">
                <a:extLst>
                  <a:ext uri="{FF2B5EF4-FFF2-40B4-BE49-F238E27FC236}">
                    <a16:creationId xmlns:a16="http://schemas.microsoft.com/office/drawing/2014/main" id="{8768C571-366B-0A47-8CA0-90D6B631F142}"/>
                  </a:ext>
                </a:extLst>
              </p:cNvPr>
              <p:cNvSpPr/>
              <p:nvPr/>
            </p:nvSpPr>
            <p:spPr>
              <a:xfrm rot="16200000">
                <a:off x="2222751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Parenthèse ouvrante 171">
                <a:extLst>
                  <a:ext uri="{FF2B5EF4-FFF2-40B4-BE49-F238E27FC236}">
                    <a16:creationId xmlns:a16="http://schemas.microsoft.com/office/drawing/2014/main" id="{F32255F4-5448-AA48-944B-7A9B60AB19E1}"/>
                  </a:ext>
                </a:extLst>
              </p:cNvPr>
              <p:cNvSpPr/>
              <p:nvPr/>
            </p:nvSpPr>
            <p:spPr>
              <a:xfrm rot="5400000">
                <a:off x="2324817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Parenthèse ouvrante 172">
                <a:extLst>
                  <a:ext uri="{FF2B5EF4-FFF2-40B4-BE49-F238E27FC236}">
                    <a16:creationId xmlns:a16="http://schemas.microsoft.com/office/drawing/2014/main" id="{DBFE6A63-4499-E64F-A1EB-52B2197EC5CD}"/>
                  </a:ext>
                </a:extLst>
              </p:cNvPr>
              <p:cNvSpPr/>
              <p:nvPr/>
            </p:nvSpPr>
            <p:spPr>
              <a:xfrm rot="16200000">
                <a:off x="2427150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Parenthèse ouvrante 173">
                <a:extLst>
                  <a:ext uri="{FF2B5EF4-FFF2-40B4-BE49-F238E27FC236}">
                    <a16:creationId xmlns:a16="http://schemas.microsoft.com/office/drawing/2014/main" id="{CC1A45E3-78CA-E945-913E-F2CEA30F809C}"/>
                  </a:ext>
                </a:extLst>
              </p:cNvPr>
              <p:cNvSpPr/>
              <p:nvPr/>
            </p:nvSpPr>
            <p:spPr>
              <a:xfrm rot="5400000">
                <a:off x="2529216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Parenthèse ouvrante 174">
                <a:extLst>
                  <a:ext uri="{FF2B5EF4-FFF2-40B4-BE49-F238E27FC236}">
                    <a16:creationId xmlns:a16="http://schemas.microsoft.com/office/drawing/2014/main" id="{9352CE26-2512-EE4E-B271-898ADAC840F2}"/>
                  </a:ext>
                </a:extLst>
              </p:cNvPr>
              <p:cNvSpPr/>
              <p:nvPr/>
            </p:nvSpPr>
            <p:spPr>
              <a:xfrm rot="16200000">
                <a:off x="2631549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Parenthèse ouvrante 175">
                <a:extLst>
                  <a:ext uri="{FF2B5EF4-FFF2-40B4-BE49-F238E27FC236}">
                    <a16:creationId xmlns:a16="http://schemas.microsoft.com/office/drawing/2014/main" id="{592292BD-0E62-C147-97F8-91D3C823B8EE}"/>
                  </a:ext>
                </a:extLst>
              </p:cNvPr>
              <p:cNvSpPr/>
              <p:nvPr/>
            </p:nvSpPr>
            <p:spPr>
              <a:xfrm rot="5400000">
                <a:off x="2733615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Parenthèse ouvrante 176">
                <a:extLst>
                  <a:ext uri="{FF2B5EF4-FFF2-40B4-BE49-F238E27FC236}">
                    <a16:creationId xmlns:a16="http://schemas.microsoft.com/office/drawing/2014/main" id="{465A3E89-C1E2-3241-AB52-A7ADC8291EFE}"/>
                  </a:ext>
                </a:extLst>
              </p:cNvPr>
              <p:cNvSpPr/>
              <p:nvPr/>
            </p:nvSpPr>
            <p:spPr>
              <a:xfrm rot="16200000">
                <a:off x="2835948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enthèse ouvrante 177">
                <a:extLst>
                  <a:ext uri="{FF2B5EF4-FFF2-40B4-BE49-F238E27FC236}">
                    <a16:creationId xmlns:a16="http://schemas.microsoft.com/office/drawing/2014/main" id="{78A1C15B-88FD-C448-816C-0A1E3B01FF9B}"/>
                  </a:ext>
                </a:extLst>
              </p:cNvPr>
              <p:cNvSpPr/>
              <p:nvPr/>
            </p:nvSpPr>
            <p:spPr>
              <a:xfrm rot="5400000">
                <a:off x="2938014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Parenthèse ouvrante 178">
                <a:extLst>
                  <a:ext uri="{FF2B5EF4-FFF2-40B4-BE49-F238E27FC236}">
                    <a16:creationId xmlns:a16="http://schemas.microsoft.com/office/drawing/2014/main" id="{45D3751A-4A3A-4441-B59B-68580DC14FE3}"/>
                  </a:ext>
                </a:extLst>
              </p:cNvPr>
              <p:cNvSpPr/>
              <p:nvPr/>
            </p:nvSpPr>
            <p:spPr>
              <a:xfrm rot="16200000">
                <a:off x="3040347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Parenthèse ouvrante 179">
                <a:extLst>
                  <a:ext uri="{FF2B5EF4-FFF2-40B4-BE49-F238E27FC236}">
                    <a16:creationId xmlns:a16="http://schemas.microsoft.com/office/drawing/2014/main" id="{E3B924B3-835A-1D4D-B6E8-0A09B829EA8E}"/>
                  </a:ext>
                </a:extLst>
              </p:cNvPr>
              <p:cNvSpPr/>
              <p:nvPr/>
            </p:nvSpPr>
            <p:spPr>
              <a:xfrm rot="5400000">
                <a:off x="3142413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enthèse ouvrante 180">
                <a:extLst>
                  <a:ext uri="{FF2B5EF4-FFF2-40B4-BE49-F238E27FC236}">
                    <a16:creationId xmlns:a16="http://schemas.microsoft.com/office/drawing/2014/main" id="{3A9AAE6C-2B5F-014C-A960-335947C148E7}"/>
                  </a:ext>
                </a:extLst>
              </p:cNvPr>
              <p:cNvSpPr/>
              <p:nvPr/>
            </p:nvSpPr>
            <p:spPr>
              <a:xfrm rot="16200000">
                <a:off x="3244746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Parenthèse ouvrante 181">
                <a:extLst>
                  <a:ext uri="{FF2B5EF4-FFF2-40B4-BE49-F238E27FC236}">
                    <a16:creationId xmlns:a16="http://schemas.microsoft.com/office/drawing/2014/main" id="{BFD37BA5-37AB-B244-8745-85F0073F2484}"/>
                  </a:ext>
                </a:extLst>
              </p:cNvPr>
              <p:cNvSpPr/>
              <p:nvPr/>
            </p:nvSpPr>
            <p:spPr>
              <a:xfrm rot="5400000">
                <a:off x="3346812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Parenthèse ouvrante 182">
                <a:extLst>
                  <a:ext uri="{FF2B5EF4-FFF2-40B4-BE49-F238E27FC236}">
                    <a16:creationId xmlns:a16="http://schemas.microsoft.com/office/drawing/2014/main" id="{DF061080-8B96-4847-8D04-53C38EE015A3}"/>
                  </a:ext>
                </a:extLst>
              </p:cNvPr>
              <p:cNvSpPr/>
              <p:nvPr/>
            </p:nvSpPr>
            <p:spPr>
              <a:xfrm rot="16200000">
                <a:off x="3449145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enthèse ouvrante 183">
                <a:extLst>
                  <a:ext uri="{FF2B5EF4-FFF2-40B4-BE49-F238E27FC236}">
                    <a16:creationId xmlns:a16="http://schemas.microsoft.com/office/drawing/2014/main" id="{C9C568A6-30D8-9F47-B431-32D1EA1F8F1E}"/>
                  </a:ext>
                </a:extLst>
              </p:cNvPr>
              <p:cNvSpPr/>
              <p:nvPr/>
            </p:nvSpPr>
            <p:spPr>
              <a:xfrm rot="5400000">
                <a:off x="3551211" y="2996864"/>
                <a:ext cx="504056" cy="360144"/>
              </a:xfrm>
              <a:prstGeom prst="leftBracket">
                <a:avLst>
                  <a:gd name="adj" fmla="val 50000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Parenthèse ouvrante 184">
                <a:extLst>
                  <a:ext uri="{FF2B5EF4-FFF2-40B4-BE49-F238E27FC236}">
                    <a16:creationId xmlns:a16="http://schemas.microsoft.com/office/drawing/2014/main" id="{7AFFFE39-5815-544D-83D6-8C9399E4750D}"/>
                  </a:ext>
                </a:extLst>
              </p:cNvPr>
              <p:cNvSpPr/>
              <p:nvPr/>
            </p:nvSpPr>
            <p:spPr>
              <a:xfrm rot="16200000">
                <a:off x="3653544" y="3398927"/>
                <a:ext cx="504056" cy="564276"/>
              </a:xfrm>
              <a:prstGeom prst="leftBracket">
                <a:avLst>
                  <a:gd name="adj" fmla="val 55974"/>
                </a:avLst>
              </a:prstGeom>
              <a:ln w="1905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E692C9B-DC5B-574F-A1BD-17ACB02008D4}"/>
              </a:ext>
            </a:extLst>
          </p:cNvPr>
          <p:cNvSpPr/>
          <p:nvPr/>
        </p:nvSpPr>
        <p:spPr>
          <a:xfrm>
            <a:off x="2071936" y="1268760"/>
            <a:ext cx="8352730" cy="26123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4045D5D-AFA2-CC44-BDE5-82CFFEDE7E2C}"/>
              </a:ext>
            </a:extLst>
          </p:cNvPr>
          <p:cNvGrpSpPr/>
          <p:nvPr/>
        </p:nvGrpSpPr>
        <p:grpSpPr>
          <a:xfrm>
            <a:off x="3359696" y="2204864"/>
            <a:ext cx="6760368" cy="1584176"/>
            <a:chOff x="1043608" y="1196752"/>
            <a:chExt cx="6760368" cy="1584176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4B717785-D0D0-C441-AA97-6340C6E4C3D0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08" y="1196752"/>
              <a:ext cx="0" cy="1584176"/>
            </a:xfrm>
            <a:prstGeom prst="line">
              <a:avLst/>
            </a:prstGeom>
            <a:ln w="254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A6AF76D6-397A-8E4C-94D6-2EAA9B0DF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3608" y="2024844"/>
              <a:ext cx="6760368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B131F5B-59F3-F441-B354-D64E507681E5}"/>
              </a:ext>
            </a:extLst>
          </p:cNvPr>
          <p:cNvSpPr txBox="1"/>
          <p:nvPr/>
        </p:nvSpPr>
        <p:spPr>
          <a:xfrm>
            <a:off x="2129872" y="1534292"/>
            <a:ext cx="261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Mode 1 – Linear Research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4AD168E-1203-C341-B9F0-CD0721AF5505}"/>
              </a:ext>
            </a:extLst>
          </p:cNvPr>
          <p:cNvSpPr txBox="1"/>
          <p:nvPr/>
        </p:nvSpPr>
        <p:spPr>
          <a:xfrm>
            <a:off x="2129872" y="2166283"/>
            <a:ext cx="1065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Researchers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677D442-053E-C545-9E60-5288CE6B856C}"/>
              </a:ext>
            </a:extLst>
          </p:cNvPr>
          <p:cNvSpPr txBox="1"/>
          <p:nvPr/>
        </p:nvSpPr>
        <p:spPr>
          <a:xfrm>
            <a:off x="2129873" y="3284985"/>
            <a:ext cx="112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F5EC2DE-7DA0-C74E-89E5-B04878337874}"/>
              </a:ext>
            </a:extLst>
          </p:cNvPr>
          <p:cNvSpPr txBox="1"/>
          <p:nvPr/>
        </p:nvSpPr>
        <p:spPr>
          <a:xfrm>
            <a:off x="3574067" y="2206606"/>
            <a:ext cx="95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Frame Research 'question'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EC38064-9165-E740-BDE0-47C20B4B6DEA}"/>
              </a:ext>
            </a:extLst>
          </p:cNvPr>
          <p:cNvSpPr txBox="1"/>
          <p:nvPr/>
        </p:nvSpPr>
        <p:spPr>
          <a:xfrm>
            <a:off x="4541319" y="2206606"/>
            <a:ext cx="95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Data Collection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60A409-F914-8047-9040-AD6B611C406E}"/>
              </a:ext>
            </a:extLst>
          </p:cNvPr>
          <p:cNvSpPr txBox="1"/>
          <p:nvPr/>
        </p:nvSpPr>
        <p:spPr>
          <a:xfrm>
            <a:off x="7392144" y="2206606"/>
            <a:ext cx="151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Recommendations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CBA1841-8B2F-BF44-90A7-551CFA05132B}"/>
              </a:ext>
            </a:extLst>
          </p:cNvPr>
          <p:cNvSpPr txBox="1"/>
          <p:nvPr/>
        </p:nvSpPr>
        <p:spPr>
          <a:xfrm>
            <a:off x="6475824" y="2206606"/>
            <a:ext cx="95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Findings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D86EC52-4F29-E644-8B59-B126EEB39D3B}"/>
              </a:ext>
            </a:extLst>
          </p:cNvPr>
          <p:cNvSpPr txBox="1"/>
          <p:nvPr/>
        </p:nvSpPr>
        <p:spPr>
          <a:xfrm>
            <a:off x="5508571" y="2206606"/>
            <a:ext cx="95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Analysis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C2370A8-0508-634C-99F7-C583F753801A}"/>
              </a:ext>
            </a:extLst>
          </p:cNvPr>
          <p:cNvSpPr txBox="1"/>
          <p:nvPr/>
        </p:nvSpPr>
        <p:spPr>
          <a:xfrm>
            <a:off x="8832303" y="2206606"/>
            <a:ext cx="128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'Uptake' and 'dissemination'</a:t>
            </a:r>
          </a:p>
        </p:txBody>
      </p:sp>
      <p:sp>
        <p:nvSpPr>
          <p:cNvPr id="37" name="Forme libre 36">
            <a:extLst>
              <a:ext uri="{FF2B5EF4-FFF2-40B4-BE49-F238E27FC236}">
                <a16:creationId xmlns:a16="http://schemas.microsoft.com/office/drawing/2014/main" id="{15D60B0B-1446-204C-BD05-FAE2924BC557}"/>
              </a:ext>
            </a:extLst>
          </p:cNvPr>
          <p:cNvSpPr/>
          <p:nvPr/>
        </p:nvSpPr>
        <p:spPr>
          <a:xfrm>
            <a:off x="3936490" y="2860380"/>
            <a:ext cx="5759908" cy="302114"/>
          </a:xfrm>
          <a:custGeom>
            <a:avLst/>
            <a:gdLst>
              <a:gd name="connsiteX0" fmla="*/ 0 w 4426985"/>
              <a:gd name="connsiteY0" fmla="*/ 294058 h 302114"/>
              <a:gd name="connsiteX1" fmla="*/ 0 w 4426985"/>
              <a:gd name="connsiteY1" fmla="*/ 0 h 302114"/>
              <a:gd name="connsiteX2" fmla="*/ 4426985 w 4426985"/>
              <a:gd name="connsiteY2" fmla="*/ 0 h 302114"/>
              <a:gd name="connsiteX3" fmla="*/ 4426985 w 4426985"/>
              <a:gd name="connsiteY3" fmla="*/ 302114 h 3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985" h="302114">
                <a:moveTo>
                  <a:pt x="0" y="294058"/>
                </a:moveTo>
                <a:lnTo>
                  <a:pt x="0" y="0"/>
                </a:lnTo>
                <a:lnTo>
                  <a:pt x="4426985" y="0"/>
                </a:lnTo>
                <a:lnTo>
                  <a:pt x="4426985" y="302114"/>
                </a:lnTo>
              </a:path>
            </a:pathLst>
          </a:custGeom>
          <a:noFill/>
          <a:ln w="34925" cap="rnd">
            <a:solidFill>
              <a:schemeClr val="accent5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59CCD41-2F00-F943-AF3B-2E15ACAAB584}"/>
              </a:ext>
            </a:extLst>
          </p:cNvPr>
          <p:cNvSpPr txBox="1"/>
          <p:nvPr/>
        </p:nvSpPr>
        <p:spPr>
          <a:xfrm>
            <a:off x="8998568" y="3038583"/>
            <a:ext cx="955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Time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A26AB50-BF8D-2C49-8CA3-1B2E8A6662FC}"/>
              </a:ext>
            </a:extLst>
          </p:cNvPr>
          <p:cNvSpPr txBox="1"/>
          <p:nvPr/>
        </p:nvSpPr>
        <p:spPr>
          <a:xfrm>
            <a:off x="2121686" y="4347438"/>
            <a:ext cx="344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Mode 2 – Policy Relevant Research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7CC6A5A-F444-A24F-81DA-DE723D123265}"/>
              </a:ext>
            </a:extLst>
          </p:cNvPr>
          <p:cNvSpPr txBox="1"/>
          <p:nvPr/>
        </p:nvSpPr>
        <p:spPr>
          <a:xfrm>
            <a:off x="2121687" y="4979429"/>
            <a:ext cx="112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E32B42B-E0EA-CF47-A545-80B59B4446FF}"/>
              </a:ext>
            </a:extLst>
          </p:cNvPr>
          <p:cNvSpPr txBox="1"/>
          <p:nvPr/>
        </p:nvSpPr>
        <p:spPr>
          <a:xfrm>
            <a:off x="2121686" y="6098131"/>
            <a:ext cx="1065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Researchers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C8E5921-BC50-8C42-9E5B-FBF825824409}"/>
              </a:ext>
            </a:extLst>
          </p:cNvPr>
          <p:cNvSpPr txBox="1"/>
          <p:nvPr/>
        </p:nvSpPr>
        <p:spPr>
          <a:xfrm>
            <a:off x="8990382" y="5851729"/>
            <a:ext cx="955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accent2"/>
                </a:solidFill>
              </a:rPr>
              <a:t>Time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D412F58-82F0-9947-B956-EFE3E7D866DC}"/>
              </a:ext>
            </a:extLst>
          </p:cNvPr>
          <p:cNvSpPr txBox="1"/>
          <p:nvPr/>
        </p:nvSpPr>
        <p:spPr>
          <a:xfrm>
            <a:off x="3565881" y="5019752"/>
            <a:ext cx="95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Frame Research 'question'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9909603-3DEB-F14E-84AC-78E1929AC5F8}"/>
              </a:ext>
            </a:extLst>
          </p:cNvPr>
          <p:cNvSpPr txBox="1"/>
          <p:nvPr/>
        </p:nvSpPr>
        <p:spPr>
          <a:xfrm>
            <a:off x="4533133" y="6207696"/>
            <a:ext cx="95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Data Collection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0B777CC-CCD1-1741-A32B-48ED79EF59EB}"/>
              </a:ext>
            </a:extLst>
          </p:cNvPr>
          <p:cNvSpPr txBox="1"/>
          <p:nvPr/>
        </p:nvSpPr>
        <p:spPr>
          <a:xfrm>
            <a:off x="7383958" y="5019752"/>
            <a:ext cx="151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Recommendations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9498022-5948-3644-A256-4E338A44FBBF}"/>
              </a:ext>
            </a:extLst>
          </p:cNvPr>
          <p:cNvSpPr txBox="1"/>
          <p:nvPr/>
        </p:nvSpPr>
        <p:spPr>
          <a:xfrm>
            <a:off x="6467638" y="6207696"/>
            <a:ext cx="95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Findings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55601BB-E449-7C44-A049-D8E5F8D0EC48}"/>
              </a:ext>
            </a:extLst>
          </p:cNvPr>
          <p:cNvSpPr txBox="1"/>
          <p:nvPr/>
        </p:nvSpPr>
        <p:spPr>
          <a:xfrm>
            <a:off x="5500385" y="5019752"/>
            <a:ext cx="95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Analysis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EFC4329-B232-6041-98B5-2AACBB66F232}"/>
              </a:ext>
            </a:extLst>
          </p:cNvPr>
          <p:cNvSpPr txBox="1"/>
          <p:nvPr/>
        </p:nvSpPr>
        <p:spPr>
          <a:xfrm>
            <a:off x="8811616" y="6207696"/>
            <a:ext cx="128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'Uptake' and 'dissemination'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A46CAD7-7ACE-AA44-B9BE-AA1EF5C69B0F}"/>
              </a:ext>
            </a:extLst>
          </p:cNvPr>
          <p:cNvGrpSpPr/>
          <p:nvPr/>
        </p:nvGrpSpPr>
        <p:grpSpPr>
          <a:xfrm>
            <a:off x="3351510" y="5018010"/>
            <a:ext cx="6760368" cy="1579342"/>
            <a:chOff x="1043608" y="1196752"/>
            <a:chExt cx="6760368" cy="1579342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A9AF2216-1757-CF44-8C53-73A52AE5BFC5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08" y="1196752"/>
              <a:ext cx="0" cy="1579342"/>
            </a:xfrm>
            <a:prstGeom prst="line">
              <a:avLst/>
            </a:prstGeom>
            <a:ln w="2540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8BB78951-197D-8446-A324-DB02D66328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3608" y="2024844"/>
              <a:ext cx="6760368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99BCB57F-0C9F-B34C-9FF3-8077E05E88FC}"/>
              </a:ext>
            </a:extLst>
          </p:cNvPr>
          <p:cNvSpPr/>
          <p:nvPr/>
        </p:nvSpPr>
        <p:spPr>
          <a:xfrm>
            <a:off x="2063750" y="166471"/>
            <a:ext cx="2551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Two Modes of </a:t>
            </a:r>
            <a:r>
              <a:rPr lang="en-US" dirty="0" err="1"/>
              <a:t>Knowedge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8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FB03-8C4D-574D-8B69-B0DB696F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3. Coping with a Surplus of “Evidence”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F092C-5A20-E640-A7C0-960C261131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“’evidence is assertion backed by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”</a:t>
            </a:r>
            <a:r>
              <a:rPr lang="en-US" dirty="0"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Source: Paul Cairney, 2015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806C8C-A7B8-8844-AA24-1594EE5212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517931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8582E-60FD-364C-956D-98F52F10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A2E6-8916-EF4A-BA3F-AE7E3B75C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1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858</Words>
  <Application>Microsoft Macintosh PowerPoint</Application>
  <PresentationFormat>Widescreen</PresentationFormat>
  <Paragraphs>178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Evidence-based school reform: promise and realities </vt:lpstr>
      <vt:lpstr>PowerPoint Presentation</vt:lpstr>
      <vt:lpstr>1. Global Public Goods: The Concept</vt:lpstr>
      <vt:lpstr>1. Global Public Goods: The Debate</vt:lpstr>
      <vt:lpstr>2. Structural Coupling between Science and Politics = Evidence-based Policy Planning</vt:lpstr>
      <vt:lpstr>2. The Structural Coupling between 2 Function Systems</vt:lpstr>
      <vt:lpstr>Knowledge Production: Changes over Time </vt:lpstr>
      <vt:lpstr>PowerPoint Presentation</vt:lpstr>
      <vt:lpstr>3. Coping with a Surplus of “Evidence”</vt:lpstr>
      <vt:lpstr>The Surplus of Data (Chris Lubienski, 2018)</vt:lpstr>
      <vt:lpstr>Practical Implication:  Communication of Research</vt:lpstr>
      <vt:lpstr>Practical Implications:  From M&amp;E to MEL: Meaning Making Meetings</vt:lpstr>
      <vt:lpstr>The Surplus of Data &amp; the Crisis of Expertise</vt:lpstr>
      <vt:lpstr>Filtering and Hierarchization of “Information”  in an Era of Data Surplus</vt:lpstr>
      <vt:lpstr>PowerPoint Presentation</vt:lpstr>
      <vt:lpstr>PowerPoint Presentation</vt:lpstr>
      <vt:lpstr>Governance in an era of global public goods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governments cope  with the surplus of data  in an era of evidence-based policy planning </dc:title>
  <dc:creator>Gita Steiner-Khamsi</dc:creator>
  <cp:lastModifiedBy>Gita Steiner-Khamsi</cp:lastModifiedBy>
  <cp:revision>32</cp:revision>
  <cp:lastPrinted>2020-11-10T08:56:25Z</cp:lastPrinted>
  <dcterms:created xsi:type="dcterms:W3CDTF">2020-11-04T14:47:03Z</dcterms:created>
  <dcterms:modified xsi:type="dcterms:W3CDTF">2021-06-21T08:05:51Z</dcterms:modified>
</cp:coreProperties>
</file>